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0" r:id="rId2"/>
    <p:sldId id="345" r:id="rId3"/>
    <p:sldId id="346" r:id="rId4"/>
    <p:sldId id="323" r:id="rId5"/>
    <p:sldId id="302" r:id="rId6"/>
    <p:sldId id="309" r:id="rId7"/>
    <p:sldId id="305" r:id="rId8"/>
    <p:sldId id="303" r:id="rId9"/>
    <p:sldId id="329" r:id="rId10"/>
    <p:sldId id="342" r:id="rId11"/>
    <p:sldId id="316" r:id="rId12"/>
    <p:sldId id="344" r:id="rId13"/>
    <p:sldId id="317" r:id="rId14"/>
    <p:sldId id="347" r:id="rId15"/>
    <p:sldId id="333" r:id="rId16"/>
    <p:sldId id="332" r:id="rId17"/>
    <p:sldId id="334" r:id="rId18"/>
    <p:sldId id="343" r:id="rId19"/>
    <p:sldId id="325" r:id="rId20"/>
    <p:sldId id="313" r:id="rId21"/>
    <p:sldId id="314" r:id="rId22"/>
    <p:sldId id="331" r:id="rId23"/>
    <p:sldId id="294" r:id="rId24"/>
  </p:sldIdLst>
  <p:sldSz cx="12192000" cy="6858000"/>
  <p:notesSz cx="6858000" cy="9144000"/>
  <p:embeddedFontLs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Ubuntu" panose="020B0504030602030204" pitchFamily="34" charset="0"/>
      <p:regular r:id="rId31"/>
      <p:bold r:id="rId32"/>
      <p:italic r:id="rId33"/>
      <p:boldItalic r:id="rId34"/>
    </p:embeddedFont>
    <p:embeddedFont>
      <p:font typeface="Ubuntu Light" panose="020B0304030602030204" pitchFamily="34" charset="0"/>
      <p:regular r:id="rId35"/>
      <p:italic r:id="rId36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E4C"/>
    <a:srgbClr val="FFFFFF"/>
    <a:srgbClr val="600843"/>
    <a:srgbClr val="842C5A"/>
    <a:srgbClr val="8C0E2E"/>
    <a:srgbClr val="B21637"/>
    <a:srgbClr val="A53D53"/>
    <a:srgbClr val="E74165"/>
    <a:srgbClr val="4764E1"/>
    <a:srgbClr val="2C46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73AB04-F493-D87B-1409-01ED5168DBCA}" v="32" dt="2025-06-03T03:44:36.372"/>
    <p1510:client id="{4DDCEC14-7186-9540-A431-104DBED868F5}" v="117" dt="2025-06-02T14:41:28.043"/>
    <p1510:client id="{BE06CD68-CF96-8C25-6F3A-274FB033C212}" v="838" dt="2025-06-02T06:22:56.785"/>
    <p1510:client id="{D0A3E775-627F-2F4E-5381-113F0E6164C8}" v="2" dt="2025-06-03T11:00:58.0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3439" autoAdjust="0"/>
  </p:normalViewPr>
  <p:slideViewPr>
    <p:cSldViewPr snapToGrid="0">
      <p:cViewPr varScale="1">
        <p:scale>
          <a:sx n="67" d="100"/>
          <a:sy n="67" d="100"/>
        </p:scale>
        <p:origin x="632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3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Relationship Id="rId14" Type="http://schemas.openxmlformats.org/officeDocument/2006/relationships/image" Target="../media/image6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Relationship Id="rId14" Type="http://schemas.openxmlformats.org/officeDocument/2006/relationships/image" Target="../media/image6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F344B6-A02A-425B-83AB-E58E8DAE1A5B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E7DE206-3343-42E1-933B-EDA4F724ED3B}">
      <dgm:prSet/>
      <dgm:spPr/>
      <dgm:t>
        <a:bodyPr/>
        <a:lstStyle/>
        <a:p>
          <a:pPr rtl="0"/>
          <a:r>
            <a:rPr lang="en-US" dirty="0" err="1">
              <a:latin typeface="Calibri"/>
              <a:ea typeface="Calibri"/>
              <a:cs typeface="Calibri"/>
            </a:rPr>
            <a:t>Salutogent</a:t>
          </a:r>
          <a:r>
            <a:rPr lang="en-US" dirty="0">
              <a:latin typeface="Calibri"/>
              <a:ea typeface="Calibri"/>
              <a:cs typeface="Calibri"/>
            </a:rPr>
            <a:t> fokus – ta tillvara människors resurser</a:t>
          </a:r>
        </a:p>
      </dgm:t>
    </dgm:pt>
    <dgm:pt modelId="{FE7179ED-8C43-4ECF-99F7-9F33ED89397A}" type="parTrans" cxnId="{F2AE37EC-EB5B-455E-92E2-65B888ADA350}">
      <dgm:prSet/>
      <dgm:spPr/>
      <dgm:t>
        <a:bodyPr/>
        <a:lstStyle/>
        <a:p>
          <a:endParaRPr lang="en-US"/>
        </a:p>
      </dgm:t>
    </dgm:pt>
    <dgm:pt modelId="{3F149996-F3D9-4195-900A-36E037D97836}" type="sibTrans" cxnId="{F2AE37EC-EB5B-455E-92E2-65B888ADA350}">
      <dgm:prSet/>
      <dgm:spPr/>
      <dgm:t>
        <a:bodyPr/>
        <a:lstStyle/>
        <a:p>
          <a:endParaRPr lang="en-US"/>
        </a:p>
      </dgm:t>
    </dgm:pt>
    <dgm:pt modelId="{94EB2125-1332-4280-9357-1284375A13AA}">
      <dgm:prSet phldr="0"/>
      <dgm:spPr/>
      <dgm:t>
        <a:bodyPr/>
        <a:lstStyle/>
        <a:p>
          <a:pPr rtl="0"/>
          <a:r>
            <a:rPr lang="en-US" dirty="0">
              <a:latin typeface="Calibri"/>
              <a:ea typeface="Calibri"/>
              <a:cs typeface="Calibri"/>
            </a:rPr>
            <a:t>+ Extern </a:t>
          </a:r>
          <a:r>
            <a:rPr lang="en-US" dirty="0" err="1">
              <a:latin typeface="Calibri"/>
              <a:ea typeface="Calibri"/>
              <a:cs typeface="Calibri"/>
            </a:rPr>
            <a:t>samverkan</a:t>
          </a:r>
          <a:r>
            <a:rPr lang="en-US" dirty="0">
              <a:latin typeface="Calibri"/>
              <a:ea typeface="Calibri"/>
              <a:cs typeface="Calibri"/>
            </a:rPr>
            <a:t> – </a:t>
          </a:r>
          <a:r>
            <a:rPr lang="en-US" dirty="0" err="1">
              <a:latin typeface="Calibri"/>
              <a:ea typeface="Calibri"/>
              <a:cs typeface="Calibri"/>
            </a:rPr>
            <a:t>främst</a:t>
          </a:r>
          <a:r>
            <a:rPr lang="en-US" dirty="0">
              <a:latin typeface="Calibri"/>
              <a:ea typeface="Calibri"/>
              <a:cs typeface="Calibri"/>
            </a:rPr>
            <a:t> arbetsgivare</a:t>
          </a:r>
        </a:p>
      </dgm:t>
    </dgm:pt>
    <dgm:pt modelId="{A56D6E5F-872C-4432-B1D6-BB12A632965A}" type="parTrans" cxnId="{03A1C56A-5303-4D58-8581-A78DD39B66BC}">
      <dgm:prSet/>
      <dgm:spPr/>
    </dgm:pt>
    <dgm:pt modelId="{81253069-FECD-4BD3-B22C-1D1FF93EE8FB}" type="sibTrans" cxnId="{03A1C56A-5303-4D58-8581-A78DD39B66BC}">
      <dgm:prSet/>
      <dgm:spPr/>
      <dgm:t>
        <a:bodyPr/>
        <a:lstStyle/>
        <a:p>
          <a:endParaRPr lang="sv-SE"/>
        </a:p>
      </dgm:t>
    </dgm:pt>
    <dgm:pt modelId="{4A36DFAC-88F8-43E0-BEB6-E5250B0BE5A3}">
      <dgm:prSet phldr="0"/>
      <dgm:spPr/>
      <dgm:t>
        <a:bodyPr/>
        <a:lstStyle/>
        <a:p>
          <a:pPr rtl="0"/>
          <a:r>
            <a:rPr lang="en-US" dirty="0">
              <a:latin typeface="Calibri"/>
              <a:ea typeface="Calibri"/>
              <a:cs typeface="Calibri"/>
            </a:rPr>
            <a:t>Triage </a:t>
          </a:r>
          <a:r>
            <a:rPr lang="en-US" dirty="0" err="1">
              <a:latin typeface="Calibri"/>
              <a:ea typeface="Calibri"/>
              <a:cs typeface="Calibri"/>
            </a:rPr>
            <a:t>och</a:t>
          </a:r>
          <a:r>
            <a:rPr lang="en-US" dirty="0">
              <a:latin typeface="Calibri"/>
              <a:ea typeface="Calibri"/>
              <a:cs typeface="Calibri"/>
            </a:rPr>
            <a:t> </a:t>
          </a:r>
          <a:r>
            <a:rPr lang="en-US" dirty="0" err="1">
              <a:latin typeface="Calibri"/>
              <a:ea typeface="Calibri"/>
              <a:cs typeface="Calibri"/>
            </a:rPr>
            <a:t>patientflöden</a:t>
          </a:r>
          <a:endParaRPr lang="en-US" dirty="0">
            <a:latin typeface="Calibri"/>
            <a:ea typeface="Calibri"/>
            <a:cs typeface="Calibri"/>
          </a:endParaRPr>
        </a:p>
      </dgm:t>
    </dgm:pt>
    <dgm:pt modelId="{B6362659-D82C-46B3-8619-9098199A9CF0}" type="parTrans" cxnId="{AFBF2397-5CF2-46DB-AD8B-74149C953BD5}">
      <dgm:prSet/>
      <dgm:spPr/>
    </dgm:pt>
    <dgm:pt modelId="{AC180447-15B3-43A7-90A3-8506973179E4}" type="sibTrans" cxnId="{AFBF2397-5CF2-46DB-AD8B-74149C953BD5}">
      <dgm:prSet/>
      <dgm:spPr/>
      <dgm:t>
        <a:bodyPr/>
        <a:lstStyle/>
        <a:p>
          <a:endParaRPr lang="en-US"/>
        </a:p>
      </dgm:t>
    </dgm:pt>
    <dgm:pt modelId="{D950D2C0-157C-4261-9B38-6EBFE9D47417}">
      <dgm:prSet phldr="0"/>
      <dgm:spPr/>
      <dgm:t>
        <a:bodyPr/>
        <a:lstStyle/>
        <a:p>
          <a:pPr rtl="0"/>
          <a:r>
            <a:rPr lang="en-US" dirty="0" err="1">
              <a:latin typeface="Calibri"/>
              <a:ea typeface="Calibri"/>
              <a:cs typeface="Calibri"/>
            </a:rPr>
            <a:t>Sluthanterar</a:t>
          </a:r>
          <a:r>
            <a:rPr lang="en-US" dirty="0">
              <a:latin typeface="Calibri"/>
              <a:ea typeface="Calibri"/>
              <a:cs typeface="Calibri"/>
            </a:rPr>
            <a:t> </a:t>
          </a:r>
          <a:r>
            <a:rPr lang="en-US" dirty="0" err="1">
              <a:latin typeface="Calibri"/>
              <a:ea typeface="Calibri"/>
              <a:cs typeface="Calibri"/>
            </a:rPr>
            <a:t>när</a:t>
          </a:r>
          <a:r>
            <a:rPr lang="en-US" dirty="0">
              <a:latin typeface="Calibri"/>
              <a:ea typeface="Calibri"/>
              <a:cs typeface="Calibri"/>
            </a:rPr>
            <a:t> </a:t>
          </a:r>
          <a:r>
            <a:rPr lang="en-US" dirty="0" err="1">
              <a:latin typeface="Calibri"/>
              <a:ea typeface="Calibri"/>
              <a:cs typeface="Calibri"/>
            </a:rPr>
            <a:t>möjligt</a:t>
          </a:r>
          <a:r>
            <a:rPr lang="en-US" dirty="0">
              <a:latin typeface="Calibri"/>
              <a:ea typeface="Calibri"/>
              <a:cs typeface="Calibri"/>
            </a:rPr>
            <a:t>  - Teamar när det behövs</a:t>
          </a:r>
        </a:p>
      </dgm:t>
    </dgm:pt>
    <dgm:pt modelId="{44997D0A-7C9E-4727-A2F6-6A43F8206119}" type="parTrans" cxnId="{3F22F94B-2BE3-41EF-8479-8EBD3E6F9011}">
      <dgm:prSet/>
      <dgm:spPr/>
    </dgm:pt>
    <dgm:pt modelId="{12D81C98-D089-42B9-B5F4-7CB774EE2E04}" type="sibTrans" cxnId="{3F22F94B-2BE3-41EF-8479-8EBD3E6F9011}">
      <dgm:prSet/>
      <dgm:spPr/>
      <dgm:t>
        <a:bodyPr/>
        <a:lstStyle/>
        <a:p>
          <a:endParaRPr lang="en-US"/>
        </a:p>
      </dgm:t>
    </dgm:pt>
    <dgm:pt modelId="{7AD1D527-8DF3-4E7A-99CB-561F222B9ECA}">
      <dgm:prSet phldr="0"/>
      <dgm:spPr/>
      <dgm:t>
        <a:bodyPr/>
        <a:lstStyle/>
        <a:p>
          <a:pPr rtl="0"/>
          <a:r>
            <a:rPr lang="en-US" dirty="0">
              <a:latin typeface="Calibri"/>
              <a:ea typeface="Calibri"/>
              <a:cs typeface="Calibri"/>
            </a:rPr>
            <a:t>Utbildning - gemensam kunskap – samsyn - språk</a:t>
          </a:r>
          <a:endParaRPr lang="en-US" dirty="0">
            <a:ea typeface="Calibri"/>
            <a:cs typeface="Calibri"/>
          </a:endParaRPr>
        </a:p>
      </dgm:t>
    </dgm:pt>
    <dgm:pt modelId="{B58B27A8-30AF-4511-ADD5-15CCE244ABB9}" type="parTrans" cxnId="{A11B9274-1C98-4099-BEF4-612F110AD663}">
      <dgm:prSet/>
      <dgm:spPr/>
    </dgm:pt>
    <dgm:pt modelId="{FB7F92A0-9AC2-4F41-9A5F-F15F7012B32F}" type="sibTrans" cxnId="{A11B9274-1C98-4099-BEF4-612F110AD663}">
      <dgm:prSet/>
      <dgm:spPr/>
    </dgm:pt>
    <dgm:pt modelId="{E0505965-56E0-4DD1-AB03-877254588344}" type="pres">
      <dgm:prSet presAssocID="{32F344B6-A02A-425B-83AB-E58E8DAE1A5B}" presName="linear" presStyleCnt="0">
        <dgm:presLayoutVars>
          <dgm:animLvl val="lvl"/>
          <dgm:resizeHandles val="exact"/>
        </dgm:presLayoutVars>
      </dgm:prSet>
      <dgm:spPr/>
    </dgm:pt>
    <dgm:pt modelId="{3544953C-1528-48E4-A377-9E39BE55E42A}" type="pres">
      <dgm:prSet presAssocID="{7AD1D527-8DF3-4E7A-99CB-561F222B9EC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1AC5C9B-8C6E-43C1-97B1-36A24014A507}" type="pres">
      <dgm:prSet presAssocID="{FB7F92A0-9AC2-4F41-9A5F-F15F7012B32F}" presName="spacer" presStyleCnt="0"/>
      <dgm:spPr/>
    </dgm:pt>
    <dgm:pt modelId="{6F217AEC-0C2B-4619-B684-D27A9388E4D8}" type="pres">
      <dgm:prSet presAssocID="{4A36DFAC-88F8-43E0-BEB6-E5250B0BE5A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19C4155-7032-4D31-B9AE-F0373C24D127}" type="pres">
      <dgm:prSet presAssocID="{AC180447-15B3-43A7-90A3-8506973179E4}" presName="spacer" presStyleCnt="0"/>
      <dgm:spPr/>
    </dgm:pt>
    <dgm:pt modelId="{2FB6B1CD-B650-4D75-BA29-BCEDB56C5BD8}" type="pres">
      <dgm:prSet presAssocID="{D950D2C0-157C-4261-9B38-6EBFE9D4741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088EA10-EBC0-4DF5-AAD5-4E130F05C1FE}" type="pres">
      <dgm:prSet presAssocID="{12D81C98-D089-42B9-B5F4-7CB774EE2E04}" presName="spacer" presStyleCnt="0"/>
      <dgm:spPr/>
    </dgm:pt>
    <dgm:pt modelId="{7ED5C7B2-862C-41BB-B247-8E665D0EDE04}" type="pres">
      <dgm:prSet presAssocID="{5E7DE206-3343-42E1-933B-EDA4F724ED3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1AB19FB-726F-4DA2-B0D8-DD45DD299202}" type="pres">
      <dgm:prSet presAssocID="{3F149996-F3D9-4195-900A-36E037D97836}" presName="spacer" presStyleCnt="0"/>
      <dgm:spPr/>
    </dgm:pt>
    <dgm:pt modelId="{D7869362-E067-423A-9A40-B4644689A384}" type="pres">
      <dgm:prSet presAssocID="{94EB2125-1332-4280-9357-1284375A13A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D5F7A4A-3369-46AD-A066-85C9C17DDDC4}" type="presOf" srcId="{D950D2C0-157C-4261-9B38-6EBFE9D47417}" destId="{2FB6B1CD-B650-4D75-BA29-BCEDB56C5BD8}" srcOrd="0" destOrd="0" presId="urn:microsoft.com/office/officeart/2005/8/layout/vList2"/>
    <dgm:cxn modelId="{03A1C56A-5303-4D58-8581-A78DD39B66BC}" srcId="{32F344B6-A02A-425B-83AB-E58E8DAE1A5B}" destId="{94EB2125-1332-4280-9357-1284375A13AA}" srcOrd="4" destOrd="0" parTransId="{A56D6E5F-872C-4432-B1D6-BB12A632965A}" sibTransId="{81253069-FECD-4BD3-B22C-1D1FF93EE8FB}"/>
    <dgm:cxn modelId="{3F22F94B-2BE3-41EF-8479-8EBD3E6F9011}" srcId="{32F344B6-A02A-425B-83AB-E58E8DAE1A5B}" destId="{D950D2C0-157C-4261-9B38-6EBFE9D47417}" srcOrd="2" destOrd="0" parTransId="{44997D0A-7C9E-4727-A2F6-6A43F8206119}" sibTransId="{12D81C98-D089-42B9-B5F4-7CB774EE2E04}"/>
    <dgm:cxn modelId="{A11B9274-1C98-4099-BEF4-612F110AD663}" srcId="{32F344B6-A02A-425B-83AB-E58E8DAE1A5B}" destId="{7AD1D527-8DF3-4E7A-99CB-561F222B9ECA}" srcOrd="0" destOrd="0" parTransId="{B58B27A8-30AF-4511-ADD5-15CCE244ABB9}" sibTransId="{FB7F92A0-9AC2-4F41-9A5F-F15F7012B32F}"/>
    <dgm:cxn modelId="{B5909875-6BFA-40EC-AE71-3893A9844DD4}" type="presOf" srcId="{32F344B6-A02A-425B-83AB-E58E8DAE1A5B}" destId="{E0505965-56E0-4DD1-AB03-877254588344}" srcOrd="0" destOrd="0" presId="urn:microsoft.com/office/officeart/2005/8/layout/vList2"/>
    <dgm:cxn modelId="{AFBF2397-5CF2-46DB-AD8B-74149C953BD5}" srcId="{32F344B6-A02A-425B-83AB-E58E8DAE1A5B}" destId="{4A36DFAC-88F8-43E0-BEB6-E5250B0BE5A3}" srcOrd="1" destOrd="0" parTransId="{B6362659-D82C-46B3-8619-9098199A9CF0}" sibTransId="{AC180447-15B3-43A7-90A3-8506973179E4}"/>
    <dgm:cxn modelId="{072741AE-3E6D-43A6-9ED3-C52C40C35B5C}" type="presOf" srcId="{94EB2125-1332-4280-9357-1284375A13AA}" destId="{D7869362-E067-423A-9A40-B4644689A384}" srcOrd="0" destOrd="0" presId="urn:microsoft.com/office/officeart/2005/8/layout/vList2"/>
    <dgm:cxn modelId="{D6F3D2D7-7EEB-4FCF-A0A8-D6A785711A09}" type="presOf" srcId="{5E7DE206-3343-42E1-933B-EDA4F724ED3B}" destId="{7ED5C7B2-862C-41BB-B247-8E665D0EDE04}" srcOrd="0" destOrd="0" presId="urn:microsoft.com/office/officeart/2005/8/layout/vList2"/>
    <dgm:cxn modelId="{6A6427DA-CBAC-4FC3-82F8-42B466B2479C}" type="presOf" srcId="{4A36DFAC-88F8-43E0-BEB6-E5250B0BE5A3}" destId="{6F217AEC-0C2B-4619-B684-D27A9388E4D8}" srcOrd="0" destOrd="0" presId="urn:microsoft.com/office/officeart/2005/8/layout/vList2"/>
    <dgm:cxn modelId="{F2AE37EC-EB5B-455E-92E2-65B888ADA350}" srcId="{32F344B6-A02A-425B-83AB-E58E8DAE1A5B}" destId="{5E7DE206-3343-42E1-933B-EDA4F724ED3B}" srcOrd="3" destOrd="0" parTransId="{FE7179ED-8C43-4ECF-99F7-9F33ED89397A}" sibTransId="{3F149996-F3D9-4195-900A-36E037D97836}"/>
    <dgm:cxn modelId="{D0996CF2-BA38-42FF-A59A-FF1AC136E496}" type="presOf" srcId="{7AD1D527-8DF3-4E7A-99CB-561F222B9ECA}" destId="{3544953C-1528-48E4-A377-9E39BE55E42A}" srcOrd="0" destOrd="0" presId="urn:microsoft.com/office/officeart/2005/8/layout/vList2"/>
    <dgm:cxn modelId="{31FE7C2B-018B-446D-A8BF-A685367B860E}" type="presParOf" srcId="{E0505965-56E0-4DD1-AB03-877254588344}" destId="{3544953C-1528-48E4-A377-9E39BE55E42A}" srcOrd="0" destOrd="0" presId="urn:microsoft.com/office/officeart/2005/8/layout/vList2"/>
    <dgm:cxn modelId="{5E0D035D-7458-426E-8954-4B88057A50F1}" type="presParOf" srcId="{E0505965-56E0-4DD1-AB03-877254588344}" destId="{91AC5C9B-8C6E-43C1-97B1-36A24014A507}" srcOrd="1" destOrd="0" presId="urn:microsoft.com/office/officeart/2005/8/layout/vList2"/>
    <dgm:cxn modelId="{548EB3EC-554A-4DD9-BF45-1D77EB858B2C}" type="presParOf" srcId="{E0505965-56E0-4DD1-AB03-877254588344}" destId="{6F217AEC-0C2B-4619-B684-D27A9388E4D8}" srcOrd="2" destOrd="0" presId="urn:microsoft.com/office/officeart/2005/8/layout/vList2"/>
    <dgm:cxn modelId="{2F904827-AA40-4147-A068-DDADF7BD313D}" type="presParOf" srcId="{E0505965-56E0-4DD1-AB03-877254588344}" destId="{119C4155-7032-4D31-B9AE-F0373C24D127}" srcOrd="3" destOrd="0" presId="urn:microsoft.com/office/officeart/2005/8/layout/vList2"/>
    <dgm:cxn modelId="{39D8F129-CD01-48F9-ADBA-7E92BD6D64F7}" type="presParOf" srcId="{E0505965-56E0-4DD1-AB03-877254588344}" destId="{2FB6B1CD-B650-4D75-BA29-BCEDB56C5BD8}" srcOrd="4" destOrd="0" presId="urn:microsoft.com/office/officeart/2005/8/layout/vList2"/>
    <dgm:cxn modelId="{B8AFBFE2-841A-4CAB-AA57-185977BA881A}" type="presParOf" srcId="{E0505965-56E0-4DD1-AB03-877254588344}" destId="{1088EA10-EBC0-4DF5-AAD5-4E130F05C1FE}" srcOrd="5" destOrd="0" presId="urn:microsoft.com/office/officeart/2005/8/layout/vList2"/>
    <dgm:cxn modelId="{6F2D26D3-F727-4762-BBE5-A122BBB52FA0}" type="presParOf" srcId="{E0505965-56E0-4DD1-AB03-877254588344}" destId="{7ED5C7B2-862C-41BB-B247-8E665D0EDE04}" srcOrd="6" destOrd="0" presId="urn:microsoft.com/office/officeart/2005/8/layout/vList2"/>
    <dgm:cxn modelId="{BE093CD7-2726-4F50-BFD2-F9C206482695}" type="presParOf" srcId="{E0505965-56E0-4DD1-AB03-877254588344}" destId="{91AB19FB-726F-4DA2-B0D8-DD45DD299202}" srcOrd="7" destOrd="0" presId="urn:microsoft.com/office/officeart/2005/8/layout/vList2"/>
    <dgm:cxn modelId="{35BE231C-5DB9-478F-96CF-830EB637C06C}" type="presParOf" srcId="{E0505965-56E0-4DD1-AB03-877254588344}" destId="{D7869362-E067-423A-9A40-B4644689A38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7737B1-F137-4FFC-AF10-A58C8948880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BDA992-3F1D-49DF-88E5-869A4512045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>
              <a:latin typeface="Ubuntu"/>
            </a:rPr>
            <a:t>Beteende</a:t>
          </a:r>
          <a:r>
            <a:rPr lang="en-US">
              <a:latin typeface="Ubuntu"/>
            </a:rPr>
            <a:t> </a:t>
          </a:r>
          <a:r>
            <a:rPr lang="en-US" err="1">
              <a:latin typeface="Ubuntu"/>
            </a:rPr>
            <a:t>som</a:t>
          </a:r>
          <a:r>
            <a:rPr lang="en-US">
              <a:latin typeface="Ubuntu"/>
            </a:rPr>
            <a:t> - </a:t>
          </a:r>
          <a:r>
            <a:rPr lang="en-US" err="1">
              <a:latin typeface="Ubuntu"/>
            </a:rPr>
            <a:t>Medvetet</a:t>
          </a:r>
          <a:r>
            <a:rPr lang="en-US"/>
            <a:t>, </a:t>
          </a:r>
          <a:r>
            <a:rPr lang="en-US" err="1"/>
            <a:t>irrationellt</a:t>
          </a:r>
          <a:r>
            <a:rPr lang="en-US"/>
            <a:t> </a:t>
          </a:r>
          <a:r>
            <a:rPr lang="en-US" err="1"/>
            <a:t>eller</a:t>
          </a:r>
          <a:r>
            <a:rPr lang="en-US"/>
            <a:t> ”</a:t>
          </a:r>
          <a:r>
            <a:rPr lang="en-US" err="1"/>
            <a:t>krävande</a:t>
          </a:r>
          <a:r>
            <a:rPr lang="en-US"/>
            <a:t>” </a:t>
          </a:r>
          <a:r>
            <a:rPr lang="en-US" err="1"/>
            <a:t>eller</a:t>
          </a:r>
          <a:r>
            <a:rPr lang="en-US"/>
            <a:t> </a:t>
          </a:r>
          <a:r>
            <a:rPr lang="en-US" err="1"/>
            <a:t>resultatet</a:t>
          </a:r>
          <a:r>
            <a:rPr lang="en-US"/>
            <a:t> av </a:t>
          </a:r>
          <a:r>
            <a:rPr lang="en-US" err="1"/>
            <a:t>tidigare</a:t>
          </a:r>
          <a:r>
            <a:rPr lang="en-US"/>
            <a:t> </a:t>
          </a:r>
          <a:r>
            <a:rPr lang="en-US" err="1"/>
            <a:t>inlärning</a:t>
          </a:r>
          <a:r>
            <a:rPr lang="en-US"/>
            <a:t>?</a:t>
          </a:r>
          <a:endParaRPr lang="en-US">
            <a:latin typeface="Ubuntu"/>
          </a:endParaRPr>
        </a:p>
      </dgm:t>
    </dgm:pt>
    <dgm:pt modelId="{5B73B93B-9F8A-440A-9856-1EF548AF022D}" type="parTrans" cxnId="{5C193D79-9A15-4DDB-AFA3-B0857C9FCA8D}">
      <dgm:prSet/>
      <dgm:spPr/>
      <dgm:t>
        <a:bodyPr/>
        <a:lstStyle/>
        <a:p>
          <a:endParaRPr lang="en-US"/>
        </a:p>
      </dgm:t>
    </dgm:pt>
    <dgm:pt modelId="{C95147FD-132A-48D6-844C-E65A017264EF}" type="sibTrans" cxnId="{5C193D79-9A15-4DDB-AFA3-B0857C9FCA8D}">
      <dgm:prSet/>
      <dgm:spPr/>
      <dgm:t>
        <a:bodyPr/>
        <a:lstStyle/>
        <a:p>
          <a:endParaRPr lang="en-US"/>
        </a:p>
      </dgm:t>
    </dgm:pt>
    <dgm:pt modelId="{5F24FDB5-5FFD-4E35-9988-860CE26179A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Sjukskrivning</a:t>
          </a:r>
          <a:r>
            <a:rPr lang="en-US"/>
            <a:t> </a:t>
          </a:r>
          <a:r>
            <a:rPr lang="en-US" err="1"/>
            <a:t>har</a:t>
          </a:r>
          <a:r>
            <a:rPr lang="en-US"/>
            <a:t> </a:t>
          </a:r>
          <a:r>
            <a:rPr lang="en-US" err="1"/>
            <a:t>tidigare</a:t>
          </a:r>
          <a:r>
            <a:rPr lang="en-US"/>
            <a:t> </a:t>
          </a:r>
          <a:r>
            <a:rPr lang="en-US" err="1"/>
            <a:t>lett</a:t>
          </a:r>
          <a:r>
            <a:rPr lang="en-US"/>
            <a:t> till </a:t>
          </a:r>
          <a:r>
            <a:rPr lang="en-US" err="1"/>
            <a:t>lindring</a:t>
          </a:r>
          <a:r>
            <a:rPr lang="en-US"/>
            <a:t> – </a:t>
          </a:r>
          <a:r>
            <a:rPr lang="en-US" err="1"/>
            <a:t>kanske</a:t>
          </a:r>
          <a:r>
            <a:rPr lang="en-US"/>
            <a:t> </a:t>
          </a:r>
          <a:r>
            <a:rPr lang="en-US" err="1"/>
            <a:t>inte</a:t>
          </a:r>
          <a:r>
            <a:rPr lang="en-US"/>
            <a:t> av </a:t>
          </a:r>
          <a:r>
            <a:rPr lang="en-US" err="1"/>
            <a:t>smärtan</a:t>
          </a:r>
          <a:r>
            <a:rPr lang="en-US"/>
            <a:t>, men av </a:t>
          </a:r>
          <a:r>
            <a:rPr lang="en-US" err="1"/>
            <a:t>oron</a:t>
          </a:r>
          <a:r>
            <a:rPr lang="en-US"/>
            <a:t>.</a:t>
          </a:r>
        </a:p>
      </dgm:t>
    </dgm:pt>
    <dgm:pt modelId="{36602154-B2A3-4DBC-8977-941240C67CB2}" type="parTrans" cxnId="{95F4112D-8ABA-45ED-8FA0-13F4FA8B17AC}">
      <dgm:prSet/>
      <dgm:spPr/>
      <dgm:t>
        <a:bodyPr/>
        <a:lstStyle/>
        <a:p>
          <a:endParaRPr lang="en-US"/>
        </a:p>
      </dgm:t>
    </dgm:pt>
    <dgm:pt modelId="{D0804B2A-79E4-44C5-A0A3-0FEDD08A9F3D}" type="sibTrans" cxnId="{95F4112D-8ABA-45ED-8FA0-13F4FA8B17AC}">
      <dgm:prSet/>
      <dgm:spPr/>
      <dgm:t>
        <a:bodyPr/>
        <a:lstStyle/>
        <a:p>
          <a:endParaRPr lang="en-US"/>
        </a:p>
      </dgm:t>
    </dgm:pt>
    <dgm:pt modelId="{06BFFBB3-6B6D-4441-B539-F5AE2A5FE5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Utredningar</a:t>
          </a:r>
          <a:r>
            <a:rPr lang="en-US"/>
            <a:t> </a:t>
          </a:r>
          <a:r>
            <a:rPr lang="en-US" err="1"/>
            <a:t>har</a:t>
          </a:r>
          <a:r>
            <a:rPr lang="en-US"/>
            <a:t> </a:t>
          </a:r>
          <a:r>
            <a:rPr lang="en-US" err="1"/>
            <a:t>tidigare</a:t>
          </a:r>
          <a:r>
            <a:rPr lang="en-US"/>
            <a:t> </a:t>
          </a:r>
          <a:r>
            <a:rPr lang="en-US" err="1"/>
            <a:t>gett</a:t>
          </a:r>
          <a:r>
            <a:rPr lang="en-US"/>
            <a:t> </a:t>
          </a:r>
          <a:r>
            <a:rPr lang="en-US" err="1"/>
            <a:t>trygghet</a:t>
          </a:r>
          <a:r>
            <a:rPr lang="en-US"/>
            <a:t> – </a:t>
          </a:r>
          <a:r>
            <a:rPr lang="en-US" err="1"/>
            <a:t>även</a:t>
          </a:r>
          <a:r>
            <a:rPr lang="en-US"/>
            <a:t> </a:t>
          </a:r>
          <a:r>
            <a:rPr lang="en-US" err="1"/>
            <a:t>när</a:t>
          </a:r>
          <a:r>
            <a:rPr lang="en-US"/>
            <a:t> </a:t>
          </a:r>
          <a:r>
            <a:rPr lang="en-US" err="1"/>
            <a:t>svaret</a:t>
          </a:r>
          <a:r>
            <a:rPr lang="en-US"/>
            <a:t> </a:t>
          </a:r>
          <a:r>
            <a:rPr lang="en-US" err="1"/>
            <a:t>varit</a:t>
          </a:r>
          <a:r>
            <a:rPr lang="en-US"/>
            <a:t> </a:t>
          </a:r>
          <a:r>
            <a:rPr lang="en-US" err="1"/>
            <a:t>negativt</a:t>
          </a:r>
          <a:r>
            <a:rPr lang="en-US"/>
            <a:t>.</a:t>
          </a:r>
        </a:p>
      </dgm:t>
    </dgm:pt>
    <dgm:pt modelId="{419F41B6-5120-481B-958A-A3384A308885}" type="parTrans" cxnId="{692285F4-ECE9-4AE0-80A1-351AD95B394D}">
      <dgm:prSet/>
      <dgm:spPr/>
      <dgm:t>
        <a:bodyPr/>
        <a:lstStyle/>
        <a:p>
          <a:endParaRPr lang="en-US"/>
        </a:p>
      </dgm:t>
    </dgm:pt>
    <dgm:pt modelId="{F631C268-0DD3-45AD-AEFF-BBF776D85360}" type="sibTrans" cxnId="{692285F4-ECE9-4AE0-80A1-351AD95B394D}">
      <dgm:prSet/>
      <dgm:spPr/>
      <dgm:t>
        <a:bodyPr/>
        <a:lstStyle/>
        <a:p>
          <a:endParaRPr lang="en-US"/>
        </a:p>
      </dgm:t>
    </dgm:pt>
    <dgm:pt modelId="{FCA19524-2F78-4B20-803F-63F984017A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På</a:t>
          </a:r>
          <a:r>
            <a:rPr lang="en-US"/>
            <a:t> </a:t>
          </a:r>
          <a:r>
            <a:rPr lang="en-US" err="1"/>
            <a:t>samma</a:t>
          </a:r>
          <a:r>
            <a:rPr lang="en-US"/>
            <a:t> </a:t>
          </a:r>
          <a:r>
            <a:rPr lang="en-US" err="1"/>
            <a:t>sätt</a:t>
          </a:r>
          <a:r>
            <a:rPr lang="en-US"/>
            <a:t> </a:t>
          </a:r>
          <a:r>
            <a:rPr lang="en-US" err="1"/>
            <a:t>kan</a:t>
          </a:r>
          <a:r>
            <a:rPr lang="en-US"/>
            <a:t> vi ha </a:t>
          </a:r>
          <a:r>
            <a:rPr lang="en-US" err="1"/>
            <a:t>lärt</a:t>
          </a:r>
          <a:r>
            <a:rPr lang="en-US"/>
            <a:t> </a:t>
          </a:r>
          <a:r>
            <a:rPr lang="en-US" err="1"/>
            <a:t>oss</a:t>
          </a:r>
          <a:r>
            <a:rPr lang="en-US"/>
            <a:t> </a:t>
          </a:r>
          <a:r>
            <a:rPr lang="en-US" err="1"/>
            <a:t>att</a:t>
          </a:r>
          <a:r>
            <a:rPr lang="en-US"/>
            <a:t> det </a:t>
          </a:r>
          <a:r>
            <a:rPr lang="en-US" err="1"/>
            <a:t>är</a:t>
          </a:r>
          <a:r>
            <a:rPr lang="en-US"/>
            <a:t> </a:t>
          </a:r>
          <a:r>
            <a:rPr lang="en-US" err="1"/>
            <a:t>lättare</a:t>
          </a:r>
          <a:r>
            <a:rPr lang="en-US"/>
            <a:t> </a:t>
          </a:r>
          <a:r>
            <a:rPr lang="en-US" err="1"/>
            <a:t>och</a:t>
          </a:r>
          <a:r>
            <a:rPr lang="en-US"/>
            <a:t> </a:t>
          </a:r>
          <a:r>
            <a:rPr lang="en-US" err="1"/>
            <a:t>snabbare</a:t>
          </a:r>
          <a:r>
            <a:rPr lang="en-US"/>
            <a:t> </a:t>
          </a:r>
          <a:r>
            <a:rPr lang="en-US" err="1"/>
            <a:t>att</a:t>
          </a:r>
          <a:r>
            <a:rPr lang="en-US"/>
            <a:t> </a:t>
          </a:r>
          <a:r>
            <a:rPr lang="en-US" err="1"/>
            <a:t>ge</a:t>
          </a:r>
          <a:r>
            <a:rPr lang="en-US"/>
            <a:t> </a:t>
          </a:r>
          <a:r>
            <a:rPr lang="en-US" err="1"/>
            <a:t>efter</a:t>
          </a:r>
          <a:r>
            <a:rPr lang="en-US"/>
            <a:t> för </a:t>
          </a:r>
          <a:r>
            <a:rPr lang="en-US" err="1"/>
            <a:t>förväntningar</a:t>
          </a:r>
          <a:r>
            <a:rPr lang="en-US"/>
            <a:t>, </a:t>
          </a:r>
          <a:r>
            <a:rPr lang="en-US" err="1"/>
            <a:t>än</a:t>
          </a:r>
          <a:r>
            <a:rPr lang="en-US"/>
            <a:t> </a:t>
          </a:r>
          <a:r>
            <a:rPr lang="en-US" err="1"/>
            <a:t>att</a:t>
          </a:r>
          <a:r>
            <a:rPr lang="en-US"/>
            <a:t> </a:t>
          </a:r>
          <a:r>
            <a:rPr lang="en-US" err="1"/>
            <a:t>stå</a:t>
          </a:r>
          <a:r>
            <a:rPr lang="en-US"/>
            <a:t> </a:t>
          </a:r>
          <a:r>
            <a:rPr lang="en-US" err="1"/>
            <a:t>kvar</a:t>
          </a:r>
          <a:r>
            <a:rPr lang="en-US"/>
            <a:t> </a:t>
          </a:r>
          <a:r>
            <a:rPr lang="en-US" err="1"/>
            <a:t>i</a:t>
          </a:r>
          <a:r>
            <a:rPr lang="en-US"/>
            <a:t> </a:t>
          </a:r>
          <a:r>
            <a:rPr lang="en-US" err="1"/>
            <a:t>en</a:t>
          </a:r>
          <a:r>
            <a:rPr lang="en-US"/>
            <a:t> </a:t>
          </a:r>
          <a:r>
            <a:rPr lang="en-US" err="1"/>
            <a:t>mer</a:t>
          </a:r>
          <a:r>
            <a:rPr lang="en-US"/>
            <a:t> </a:t>
          </a:r>
          <a:r>
            <a:rPr lang="en-US" err="1"/>
            <a:t>långsiktig</a:t>
          </a:r>
          <a:r>
            <a:rPr lang="en-US"/>
            <a:t> </a:t>
          </a:r>
          <a:r>
            <a:rPr lang="en-US" err="1"/>
            <a:t>och</a:t>
          </a:r>
          <a:r>
            <a:rPr lang="en-US"/>
            <a:t> </a:t>
          </a:r>
          <a:r>
            <a:rPr lang="en-US" err="1"/>
            <a:t>ibland</a:t>
          </a:r>
          <a:r>
            <a:rPr lang="en-US"/>
            <a:t> </a:t>
          </a:r>
          <a:r>
            <a:rPr lang="en-US" err="1"/>
            <a:t>obekväm</a:t>
          </a:r>
          <a:r>
            <a:rPr lang="en-US"/>
            <a:t> position. </a:t>
          </a:r>
        </a:p>
      </dgm:t>
    </dgm:pt>
    <dgm:pt modelId="{96227853-DD5A-488F-A63A-746A3AE79A77}" type="parTrans" cxnId="{7BCB04B6-23FC-49F8-8999-AD8D97732898}">
      <dgm:prSet/>
      <dgm:spPr/>
      <dgm:t>
        <a:bodyPr/>
        <a:lstStyle/>
        <a:p>
          <a:endParaRPr lang="en-US"/>
        </a:p>
      </dgm:t>
    </dgm:pt>
    <dgm:pt modelId="{364C4439-D2A2-4135-A92B-DCFEE64D22BA}" type="sibTrans" cxnId="{7BCB04B6-23FC-49F8-8999-AD8D97732898}">
      <dgm:prSet/>
      <dgm:spPr/>
      <dgm:t>
        <a:bodyPr/>
        <a:lstStyle/>
        <a:p>
          <a:endParaRPr lang="en-US"/>
        </a:p>
      </dgm:t>
    </dgm:pt>
    <dgm:pt modelId="{1E80C2F2-EC2E-4F0B-859F-2387003EA78A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Patienten</a:t>
          </a:r>
          <a:r>
            <a:rPr lang="en-US"/>
            <a:t> </a:t>
          </a:r>
          <a:r>
            <a:rPr lang="en-US" err="1"/>
            <a:t>har</a:t>
          </a:r>
          <a:r>
            <a:rPr lang="en-US"/>
            <a:t> </a:t>
          </a:r>
          <a:r>
            <a:rPr lang="en-US" err="1"/>
            <a:t>tidigare</a:t>
          </a:r>
          <a:r>
            <a:rPr lang="en-US"/>
            <a:t> </a:t>
          </a:r>
          <a:r>
            <a:rPr lang="en-US" err="1"/>
            <a:t>fått</a:t>
          </a:r>
          <a:r>
            <a:rPr lang="en-US"/>
            <a:t> </a:t>
          </a:r>
          <a:r>
            <a:rPr lang="en-US" err="1"/>
            <a:t>antibiotika</a:t>
          </a:r>
          <a:r>
            <a:rPr lang="en-US"/>
            <a:t> vid </a:t>
          </a:r>
          <a:r>
            <a:rPr lang="en-US" err="1"/>
            <a:t>liknande</a:t>
          </a:r>
          <a:r>
            <a:rPr lang="en-US"/>
            <a:t> </a:t>
          </a:r>
          <a:r>
            <a:rPr lang="en-US" err="1"/>
            <a:t>symtom</a:t>
          </a:r>
          <a:r>
            <a:rPr lang="en-US"/>
            <a:t> – </a:t>
          </a:r>
          <a:r>
            <a:rPr lang="en-US" err="1"/>
            <a:t>och</a:t>
          </a:r>
          <a:r>
            <a:rPr lang="en-US"/>
            <a:t> </a:t>
          </a:r>
          <a:r>
            <a:rPr lang="en-US" err="1"/>
            <a:t>kände</a:t>
          </a:r>
          <a:r>
            <a:rPr lang="en-US"/>
            <a:t> sig </a:t>
          </a:r>
          <a:r>
            <a:rPr lang="en-US" err="1"/>
            <a:t>då</a:t>
          </a:r>
          <a:r>
            <a:rPr lang="en-US"/>
            <a:t> </a:t>
          </a:r>
          <a:r>
            <a:rPr lang="en-US" err="1"/>
            <a:t>bättre</a:t>
          </a:r>
          <a:r>
            <a:rPr lang="en-US"/>
            <a:t>.</a:t>
          </a:r>
          <a:endParaRPr lang="sv-SE"/>
        </a:p>
      </dgm:t>
    </dgm:pt>
    <dgm:pt modelId="{B4361629-EE73-4192-AC8B-E4119E02ABFF}" type="parTrans" cxnId="{0C021EB1-A9F6-4175-B2C6-088916814A2D}">
      <dgm:prSet/>
      <dgm:spPr/>
    </dgm:pt>
    <dgm:pt modelId="{2FA432B3-7EA3-4A9A-A07C-5A936553FC64}" type="sibTrans" cxnId="{0C021EB1-A9F6-4175-B2C6-088916814A2D}">
      <dgm:prSet/>
      <dgm:spPr/>
    </dgm:pt>
    <dgm:pt modelId="{F06DCFF2-3420-4D2B-B537-A8F2F1D38E3D}" type="pres">
      <dgm:prSet presAssocID="{717737B1-F137-4FFC-AF10-A58C89488803}" presName="root" presStyleCnt="0">
        <dgm:presLayoutVars>
          <dgm:dir/>
          <dgm:resizeHandles val="exact"/>
        </dgm:presLayoutVars>
      </dgm:prSet>
      <dgm:spPr/>
    </dgm:pt>
    <dgm:pt modelId="{A70E500E-BDDC-4FD9-B78F-80CB35C59283}" type="pres">
      <dgm:prSet presAssocID="{F1BDA992-3F1D-49DF-88E5-869A45120450}" presName="compNode" presStyleCnt="0"/>
      <dgm:spPr/>
    </dgm:pt>
    <dgm:pt modelId="{A57B0E76-E3F8-44F8-A262-11E34CC5D311}" type="pres">
      <dgm:prSet presAssocID="{F1BDA992-3F1D-49DF-88E5-869A45120450}" presName="bgRect" presStyleLbl="bgShp" presStyleIdx="0" presStyleCnt="5"/>
      <dgm:spPr/>
    </dgm:pt>
    <dgm:pt modelId="{5F78F86D-0BC0-4900-B930-6B1AE1B13634}" type="pres">
      <dgm:prSet presAssocID="{F1BDA992-3F1D-49DF-88E5-869A4512045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järna"/>
        </a:ext>
      </dgm:extLst>
    </dgm:pt>
    <dgm:pt modelId="{497D3C4E-EADA-4E45-ADE1-6BE8DDC48F6D}" type="pres">
      <dgm:prSet presAssocID="{F1BDA992-3F1D-49DF-88E5-869A45120450}" presName="spaceRect" presStyleCnt="0"/>
      <dgm:spPr/>
    </dgm:pt>
    <dgm:pt modelId="{1E649BD5-03E6-4A78-AF40-12FF360E7CC2}" type="pres">
      <dgm:prSet presAssocID="{F1BDA992-3F1D-49DF-88E5-869A45120450}" presName="parTx" presStyleLbl="revTx" presStyleIdx="0" presStyleCnt="5">
        <dgm:presLayoutVars>
          <dgm:chMax val="0"/>
          <dgm:chPref val="0"/>
        </dgm:presLayoutVars>
      </dgm:prSet>
      <dgm:spPr/>
    </dgm:pt>
    <dgm:pt modelId="{A8F56D61-B7D8-4745-83D1-D033C54AED99}" type="pres">
      <dgm:prSet presAssocID="{C95147FD-132A-48D6-844C-E65A017264EF}" presName="sibTrans" presStyleCnt="0"/>
      <dgm:spPr/>
    </dgm:pt>
    <dgm:pt modelId="{3F6FD4E7-D586-4808-8152-6EFCB1F3241E}" type="pres">
      <dgm:prSet presAssocID="{1E80C2F2-EC2E-4F0B-859F-2387003EA78A}" presName="compNode" presStyleCnt="0"/>
      <dgm:spPr/>
    </dgm:pt>
    <dgm:pt modelId="{08939B84-526A-49F7-8CFD-0EF212AA782B}" type="pres">
      <dgm:prSet presAssocID="{1E80C2F2-EC2E-4F0B-859F-2387003EA78A}" presName="bgRect" presStyleLbl="bgShp" presStyleIdx="1" presStyleCnt="5"/>
      <dgm:spPr/>
    </dgm:pt>
    <dgm:pt modelId="{DF310C14-DCA5-4478-A3F1-CAF7B4B37168}" type="pres">
      <dgm:prSet presAssocID="{1E80C2F2-EC2E-4F0B-859F-2387003EA78A}" presName="iconRect" presStyleLbl="node1" presStyleIdx="1" presStyleCnt="5"/>
      <dgm:spPr>
        <a:ln>
          <a:noFill/>
        </a:ln>
      </dgm:spPr>
    </dgm:pt>
    <dgm:pt modelId="{6026D573-BDFD-4817-9F61-837CED171B29}" type="pres">
      <dgm:prSet presAssocID="{1E80C2F2-EC2E-4F0B-859F-2387003EA78A}" presName="spaceRect" presStyleCnt="0"/>
      <dgm:spPr/>
    </dgm:pt>
    <dgm:pt modelId="{77E3298C-4F55-45CC-BAB1-EDC283A7854E}" type="pres">
      <dgm:prSet presAssocID="{1E80C2F2-EC2E-4F0B-859F-2387003EA78A}" presName="parTx" presStyleLbl="revTx" presStyleIdx="1" presStyleCnt="5">
        <dgm:presLayoutVars>
          <dgm:chMax val="0"/>
          <dgm:chPref val="0"/>
        </dgm:presLayoutVars>
      </dgm:prSet>
      <dgm:spPr/>
    </dgm:pt>
    <dgm:pt modelId="{457373F4-2FFC-4B4F-BED9-82106FF1B24D}" type="pres">
      <dgm:prSet presAssocID="{2FA432B3-7EA3-4A9A-A07C-5A936553FC64}" presName="sibTrans" presStyleCnt="0"/>
      <dgm:spPr/>
    </dgm:pt>
    <dgm:pt modelId="{B53624AC-8268-47A5-A770-DFCA3FB660F5}" type="pres">
      <dgm:prSet presAssocID="{5F24FDB5-5FFD-4E35-9988-860CE26179AC}" presName="compNode" presStyleCnt="0"/>
      <dgm:spPr/>
    </dgm:pt>
    <dgm:pt modelId="{ABFDBCAB-2551-4262-8613-9BCAE439973C}" type="pres">
      <dgm:prSet presAssocID="{5F24FDB5-5FFD-4E35-9988-860CE26179AC}" presName="bgRect" presStyleLbl="bgShp" presStyleIdx="2" presStyleCnt="5"/>
      <dgm:spPr/>
    </dgm:pt>
    <dgm:pt modelId="{30DC8F08-181E-46C5-9877-26B408F039AA}" type="pres">
      <dgm:prSet presAssocID="{5F24FDB5-5FFD-4E35-9988-860CE26179AC}" presName="iconRect" presStyleLbl="nod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42D3CFA9-9189-420A-9DE0-D7131609B7FE}" type="pres">
      <dgm:prSet presAssocID="{5F24FDB5-5FFD-4E35-9988-860CE26179AC}" presName="spaceRect" presStyleCnt="0"/>
      <dgm:spPr/>
    </dgm:pt>
    <dgm:pt modelId="{93B1A94B-1C1F-4D97-B58D-92636DFC2B2E}" type="pres">
      <dgm:prSet presAssocID="{5F24FDB5-5FFD-4E35-9988-860CE26179AC}" presName="parTx" presStyleLbl="revTx" presStyleIdx="2" presStyleCnt="5">
        <dgm:presLayoutVars>
          <dgm:chMax val="0"/>
          <dgm:chPref val="0"/>
        </dgm:presLayoutVars>
      </dgm:prSet>
      <dgm:spPr/>
    </dgm:pt>
    <dgm:pt modelId="{B53D78EB-CA2E-44F5-A25E-3745238E47D6}" type="pres">
      <dgm:prSet presAssocID="{D0804B2A-79E4-44C5-A0A3-0FEDD08A9F3D}" presName="sibTrans" presStyleCnt="0"/>
      <dgm:spPr/>
    </dgm:pt>
    <dgm:pt modelId="{13A0E4AC-7861-4E18-855D-1A154866EB35}" type="pres">
      <dgm:prSet presAssocID="{06BFFBB3-6B6D-4441-B539-F5AE2A5FE504}" presName="compNode" presStyleCnt="0"/>
      <dgm:spPr/>
    </dgm:pt>
    <dgm:pt modelId="{B81FFA2C-B91D-495D-BD82-6D79D832C90E}" type="pres">
      <dgm:prSet presAssocID="{06BFFBB3-6B6D-4441-B539-F5AE2A5FE504}" presName="bgRect" presStyleLbl="bgShp" presStyleIdx="3" presStyleCnt="5"/>
      <dgm:spPr/>
    </dgm:pt>
    <dgm:pt modelId="{FDE72693-CDE7-4EE1-8DCF-705CDE035C68}" type="pres">
      <dgm:prSet presAssocID="{06BFFBB3-6B6D-4441-B539-F5AE2A5FE504}" presName="iconRect" presStyleLbl="node1" presStyleIdx="3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tektiv"/>
        </a:ext>
      </dgm:extLst>
    </dgm:pt>
    <dgm:pt modelId="{5C6F601C-6C19-4D83-B3B5-3527DB3461C3}" type="pres">
      <dgm:prSet presAssocID="{06BFFBB3-6B6D-4441-B539-F5AE2A5FE504}" presName="spaceRect" presStyleCnt="0"/>
      <dgm:spPr/>
    </dgm:pt>
    <dgm:pt modelId="{1D2F2009-45D8-4D29-86BC-63304720D486}" type="pres">
      <dgm:prSet presAssocID="{06BFFBB3-6B6D-4441-B539-F5AE2A5FE504}" presName="parTx" presStyleLbl="revTx" presStyleIdx="3" presStyleCnt="5">
        <dgm:presLayoutVars>
          <dgm:chMax val="0"/>
          <dgm:chPref val="0"/>
        </dgm:presLayoutVars>
      </dgm:prSet>
      <dgm:spPr/>
    </dgm:pt>
    <dgm:pt modelId="{06CFFC02-43DD-4C1F-8F59-055EA53C0942}" type="pres">
      <dgm:prSet presAssocID="{F631C268-0DD3-45AD-AEFF-BBF776D85360}" presName="sibTrans" presStyleCnt="0"/>
      <dgm:spPr/>
    </dgm:pt>
    <dgm:pt modelId="{04833CD0-703F-43EB-B7CB-6FE4059DB203}" type="pres">
      <dgm:prSet presAssocID="{FCA19524-2F78-4B20-803F-63F984017ACD}" presName="compNode" presStyleCnt="0"/>
      <dgm:spPr/>
    </dgm:pt>
    <dgm:pt modelId="{136FE28C-8739-4F7A-AA2D-4FE6A7B745C6}" type="pres">
      <dgm:prSet presAssocID="{FCA19524-2F78-4B20-803F-63F984017ACD}" presName="bgRect" presStyleLbl="bgShp" presStyleIdx="4" presStyleCnt="5"/>
      <dgm:spPr/>
    </dgm:pt>
    <dgm:pt modelId="{A912F526-B756-450E-BA47-253D07BD6E2B}" type="pres">
      <dgm:prSet presAssocID="{FCA19524-2F78-4B20-803F-63F984017ACD}" presName="iconRect" presStyleLbl="node1" presStyleIdx="4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46ECB64F-E629-48E6-AA7B-2F58DC56A686}" type="pres">
      <dgm:prSet presAssocID="{FCA19524-2F78-4B20-803F-63F984017ACD}" presName="spaceRect" presStyleCnt="0"/>
      <dgm:spPr/>
    </dgm:pt>
    <dgm:pt modelId="{70175221-EF2A-4E24-B666-649B11872E9F}" type="pres">
      <dgm:prSet presAssocID="{FCA19524-2F78-4B20-803F-63F984017ACD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F938906-42B8-40F0-A929-4461114F9CFA}" type="presOf" srcId="{FCA19524-2F78-4B20-803F-63F984017ACD}" destId="{70175221-EF2A-4E24-B666-649B11872E9F}" srcOrd="0" destOrd="0" presId="urn:microsoft.com/office/officeart/2018/2/layout/IconVerticalSolidList"/>
    <dgm:cxn modelId="{95F4112D-8ABA-45ED-8FA0-13F4FA8B17AC}" srcId="{717737B1-F137-4FFC-AF10-A58C89488803}" destId="{5F24FDB5-5FFD-4E35-9988-860CE26179AC}" srcOrd="2" destOrd="0" parTransId="{36602154-B2A3-4DBC-8977-941240C67CB2}" sibTransId="{D0804B2A-79E4-44C5-A0A3-0FEDD08A9F3D}"/>
    <dgm:cxn modelId="{4C600666-6D22-4BE2-9AB2-DD06F57324AD}" type="presOf" srcId="{06BFFBB3-6B6D-4441-B539-F5AE2A5FE504}" destId="{1D2F2009-45D8-4D29-86BC-63304720D486}" srcOrd="0" destOrd="0" presId="urn:microsoft.com/office/officeart/2018/2/layout/IconVerticalSolidList"/>
    <dgm:cxn modelId="{4AF3FD6A-7FF6-4991-8190-2BB1EF5DA6AC}" type="presOf" srcId="{1E80C2F2-EC2E-4F0B-859F-2387003EA78A}" destId="{77E3298C-4F55-45CC-BAB1-EDC283A7854E}" srcOrd="0" destOrd="0" presId="urn:microsoft.com/office/officeart/2018/2/layout/IconVerticalSolidList"/>
    <dgm:cxn modelId="{5C193D79-9A15-4DDB-AFA3-B0857C9FCA8D}" srcId="{717737B1-F137-4FFC-AF10-A58C89488803}" destId="{F1BDA992-3F1D-49DF-88E5-869A45120450}" srcOrd="0" destOrd="0" parTransId="{5B73B93B-9F8A-440A-9856-1EF548AF022D}" sibTransId="{C95147FD-132A-48D6-844C-E65A017264EF}"/>
    <dgm:cxn modelId="{9354DC9B-DDE9-4C94-9B20-614E68888823}" type="presOf" srcId="{5F24FDB5-5FFD-4E35-9988-860CE26179AC}" destId="{93B1A94B-1C1F-4D97-B58D-92636DFC2B2E}" srcOrd="0" destOrd="0" presId="urn:microsoft.com/office/officeart/2018/2/layout/IconVerticalSolidList"/>
    <dgm:cxn modelId="{0C021EB1-A9F6-4175-B2C6-088916814A2D}" srcId="{717737B1-F137-4FFC-AF10-A58C89488803}" destId="{1E80C2F2-EC2E-4F0B-859F-2387003EA78A}" srcOrd="1" destOrd="0" parTransId="{B4361629-EE73-4192-AC8B-E4119E02ABFF}" sibTransId="{2FA432B3-7EA3-4A9A-A07C-5A936553FC64}"/>
    <dgm:cxn modelId="{7BCB04B6-23FC-49F8-8999-AD8D97732898}" srcId="{717737B1-F137-4FFC-AF10-A58C89488803}" destId="{FCA19524-2F78-4B20-803F-63F984017ACD}" srcOrd="4" destOrd="0" parTransId="{96227853-DD5A-488F-A63A-746A3AE79A77}" sibTransId="{364C4439-D2A2-4135-A92B-DCFEE64D22BA}"/>
    <dgm:cxn modelId="{B5D268D5-C9FA-400C-9F81-902F256E9682}" type="presOf" srcId="{F1BDA992-3F1D-49DF-88E5-869A45120450}" destId="{1E649BD5-03E6-4A78-AF40-12FF360E7CC2}" srcOrd="0" destOrd="0" presId="urn:microsoft.com/office/officeart/2018/2/layout/IconVerticalSolidList"/>
    <dgm:cxn modelId="{CB94B1EB-759A-4E57-B05B-0D9D0825C2EB}" type="presOf" srcId="{717737B1-F137-4FFC-AF10-A58C89488803}" destId="{F06DCFF2-3420-4D2B-B537-A8F2F1D38E3D}" srcOrd="0" destOrd="0" presId="urn:microsoft.com/office/officeart/2018/2/layout/IconVerticalSolidList"/>
    <dgm:cxn modelId="{692285F4-ECE9-4AE0-80A1-351AD95B394D}" srcId="{717737B1-F137-4FFC-AF10-A58C89488803}" destId="{06BFFBB3-6B6D-4441-B539-F5AE2A5FE504}" srcOrd="3" destOrd="0" parTransId="{419F41B6-5120-481B-958A-A3384A308885}" sibTransId="{F631C268-0DD3-45AD-AEFF-BBF776D85360}"/>
    <dgm:cxn modelId="{40D5515B-72E9-4FF1-86F1-C9CE0878E56D}" type="presParOf" srcId="{F06DCFF2-3420-4D2B-B537-A8F2F1D38E3D}" destId="{A70E500E-BDDC-4FD9-B78F-80CB35C59283}" srcOrd="0" destOrd="0" presId="urn:microsoft.com/office/officeart/2018/2/layout/IconVerticalSolidList"/>
    <dgm:cxn modelId="{84CCF3B7-313F-469E-B6C8-FEBCBB69920D}" type="presParOf" srcId="{A70E500E-BDDC-4FD9-B78F-80CB35C59283}" destId="{A57B0E76-E3F8-44F8-A262-11E34CC5D311}" srcOrd="0" destOrd="0" presId="urn:microsoft.com/office/officeart/2018/2/layout/IconVerticalSolidList"/>
    <dgm:cxn modelId="{7FF0F80B-5C5B-4E1B-B3BB-CB1466E5BBD6}" type="presParOf" srcId="{A70E500E-BDDC-4FD9-B78F-80CB35C59283}" destId="{5F78F86D-0BC0-4900-B930-6B1AE1B13634}" srcOrd="1" destOrd="0" presId="urn:microsoft.com/office/officeart/2018/2/layout/IconVerticalSolidList"/>
    <dgm:cxn modelId="{B6E6561B-CC69-4DCC-B92C-AAD9788847DF}" type="presParOf" srcId="{A70E500E-BDDC-4FD9-B78F-80CB35C59283}" destId="{497D3C4E-EADA-4E45-ADE1-6BE8DDC48F6D}" srcOrd="2" destOrd="0" presId="urn:microsoft.com/office/officeart/2018/2/layout/IconVerticalSolidList"/>
    <dgm:cxn modelId="{596CF509-8299-429C-8C9E-41154CFA8128}" type="presParOf" srcId="{A70E500E-BDDC-4FD9-B78F-80CB35C59283}" destId="{1E649BD5-03E6-4A78-AF40-12FF360E7CC2}" srcOrd="3" destOrd="0" presId="urn:microsoft.com/office/officeart/2018/2/layout/IconVerticalSolidList"/>
    <dgm:cxn modelId="{75866E14-F180-4713-9E9F-E93AC59F1D78}" type="presParOf" srcId="{F06DCFF2-3420-4D2B-B537-A8F2F1D38E3D}" destId="{A8F56D61-B7D8-4745-83D1-D033C54AED99}" srcOrd="1" destOrd="0" presId="urn:microsoft.com/office/officeart/2018/2/layout/IconVerticalSolidList"/>
    <dgm:cxn modelId="{B5AC25B1-DE94-43E2-9B80-F341BFA945FF}" type="presParOf" srcId="{F06DCFF2-3420-4D2B-B537-A8F2F1D38E3D}" destId="{3F6FD4E7-D586-4808-8152-6EFCB1F3241E}" srcOrd="2" destOrd="0" presId="urn:microsoft.com/office/officeart/2018/2/layout/IconVerticalSolidList"/>
    <dgm:cxn modelId="{5D2DF5CA-901F-4429-9A5A-4F1C0652FDD6}" type="presParOf" srcId="{3F6FD4E7-D586-4808-8152-6EFCB1F3241E}" destId="{08939B84-526A-49F7-8CFD-0EF212AA782B}" srcOrd="0" destOrd="0" presId="urn:microsoft.com/office/officeart/2018/2/layout/IconVerticalSolidList"/>
    <dgm:cxn modelId="{A6BC9FD1-7BEE-4763-B797-AA1766099CF3}" type="presParOf" srcId="{3F6FD4E7-D586-4808-8152-6EFCB1F3241E}" destId="{DF310C14-DCA5-4478-A3F1-CAF7B4B37168}" srcOrd="1" destOrd="0" presId="urn:microsoft.com/office/officeart/2018/2/layout/IconVerticalSolidList"/>
    <dgm:cxn modelId="{62F6625E-AD79-41EF-A7C6-3CBF42B68930}" type="presParOf" srcId="{3F6FD4E7-D586-4808-8152-6EFCB1F3241E}" destId="{6026D573-BDFD-4817-9F61-837CED171B29}" srcOrd="2" destOrd="0" presId="urn:microsoft.com/office/officeart/2018/2/layout/IconVerticalSolidList"/>
    <dgm:cxn modelId="{105D8756-6A3C-446A-9CDA-8ABE5D0E61C3}" type="presParOf" srcId="{3F6FD4E7-D586-4808-8152-6EFCB1F3241E}" destId="{77E3298C-4F55-45CC-BAB1-EDC283A7854E}" srcOrd="3" destOrd="0" presId="urn:microsoft.com/office/officeart/2018/2/layout/IconVerticalSolidList"/>
    <dgm:cxn modelId="{5E46BBD5-D3FE-430E-BDB8-8C43A884FF40}" type="presParOf" srcId="{F06DCFF2-3420-4D2B-B537-A8F2F1D38E3D}" destId="{457373F4-2FFC-4B4F-BED9-82106FF1B24D}" srcOrd="3" destOrd="0" presId="urn:microsoft.com/office/officeart/2018/2/layout/IconVerticalSolidList"/>
    <dgm:cxn modelId="{04CC997E-F0B7-4D50-987A-80A3340E319B}" type="presParOf" srcId="{F06DCFF2-3420-4D2B-B537-A8F2F1D38E3D}" destId="{B53624AC-8268-47A5-A770-DFCA3FB660F5}" srcOrd="4" destOrd="0" presId="urn:microsoft.com/office/officeart/2018/2/layout/IconVerticalSolidList"/>
    <dgm:cxn modelId="{D1A0AB0B-33DF-4CB1-A757-F68740824B3A}" type="presParOf" srcId="{B53624AC-8268-47A5-A770-DFCA3FB660F5}" destId="{ABFDBCAB-2551-4262-8613-9BCAE439973C}" srcOrd="0" destOrd="0" presId="urn:microsoft.com/office/officeart/2018/2/layout/IconVerticalSolidList"/>
    <dgm:cxn modelId="{DB1E148A-9EA6-441B-A1A4-69E817B490FC}" type="presParOf" srcId="{B53624AC-8268-47A5-A770-DFCA3FB660F5}" destId="{30DC8F08-181E-46C5-9877-26B408F039AA}" srcOrd="1" destOrd="0" presId="urn:microsoft.com/office/officeart/2018/2/layout/IconVerticalSolidList"/>
    <dgm:cxn modelId="{B10962CD-1C3C-4EDF-BD9B-728C1FACE82C}" type="presParOf" srcId="{B53624AC-8268-47A5-A770-DFCA3FB660F5}" destId="{42D3CFA9-9189-420A-9DE0-D7131609B7FE}" srcOrd="2" destOrd="0" presId="urn:microsoft.com/office/officeart/2018/2/layout/IconVerticalSolidList"/>
    <dgm:cxn modelId="{04338FA9-5535-41A2-9998-ADF769AB6F47}" type="presParOf" srcId="{B53624AC-8268-47A5-A770-DFCA3FB660F5}" destId="{93B1A94B-1C1F-4D97-B58D-92636DFC2B2E}" srcOrd="3" destOrd="0" presId="urn:microsoft.com/office/officeart/2018/2/layout/IconVerticalSolidList"/>
    <dgm:cxn modelId="{91E1787E-53BF-49CF-AA41-BC6EFA1BFC94}" type="presParOf" srcId="{F06DCFF2-3420-4D2B-B537-A8F2F1D38E3D}" destId="{B53D78EB-CA2E-44F5-A25E-3745238E47D6}" srcOrd="5" destOrd="0" presId="urn:microsoft.com/office/officeart/2018/2/layout/IconVerticalSolidList"/>
    <dgm:cxn modelId="{3BE86B82-EAB6-43B0-8A97-56C1056C9BA1}" type="presParOf" srcId="{F06DCFF2-3420-4D2B-B537-A8F2F1D38E3D}" destId="{13A0E4AC-7861-4E18-855D-1A154866EB35}" srcOrd="6" destOrd="0" presId="urn:microsoft.com/office/officeart/2018/2/layout/IconVerticalSolidList"/>
    <dgm:cxn modelId="{608BECE3-1C3F-4073-BCE6-7DE90A8892B8}" type="presParOf" srcId="{13A0E4AC-7861-4E18-855D-1A154866EB35}" destId="{B81FFA2C-B91D-495D-BD82-6D79D832C90E}" srcOrd="0" destOrd="0" presId="urn:microsoft.com/office/officeart/2018/2/layout/IconVerticalSolidList"/>
    <dgm:cxn modelId="{45EB401A-7A4B-429D-A72A-077202850067}" type="presParOf" srcId="{13A0E4AC-7861-4E18-855D-1A154866EB35}" destId="{FDE72693-CDE7-4EE1-8DCF-705CDE035C68}" srcOrd="1" destOrd="0" presId="urn:microsoft.com/office/officeart/2018/2/layout/IconVerticalSolidList"/>
    <dgm:cxn modelId="{ACD8670F-D629-456A-A470-25B942F5EC48}" type="presParOf" srcId="{13A0E4AC-7861-4E18-855D-1A154866EB35}" destId="{5C6F601C-6C19-4D83-B3B5-3527DB3461C3}" srcOrd="2" destOrd="0" presId="urn:microsoft.com/office/officeart/2018/2/layout/IconVerticalSolidList"/>
    <dgm:cxn modelId="{BD8F18FA-6A11-41E0-B38A-1B5EB84C40EE}" type="presParOf" srcId="{13A0E4AC-7861-4E18-855D-1A154866EB35}" destId="{1D2F2009-45D8-4D29-86BC-63304720D486}" srcOrd="3" destOrd="0" presId="urn:microsoft.com/office/officeart/2018/2/layout/IconVerticalSolidList"/>
    <dgm:cxn modelId="{9B436719-1ADC-433F-AFDD-520ADA58DCCC}" type="presParOf" srcId="{F06DCFF2-3420-4D2B-B537-A8F2F1D38E3D}" destId="{06CFFC02-43DD-4C1F-8F59-055EA53C0942}" srcOrd="7" destOrd="0" presId="urn:microsoft.com/office/officeart/2018/2/layout/IconVerticalSolidList"/>
    <dgm:cxn modelId="{03A7F47F-D1FC-4D97-94E1-A2A18BAF3586}" type="presParOf" srcId="{F06DCFF2-3420-4D2B-B537-A8F2F1D38E3D}" destId="{04833CD0-703F-43EB-B7CB-6FE4059DB203}" srcOrd="8" destOrd="0" presId="urn:microsoft.com/office/officeart/2018/2/layout/IconVerticalSolidList"/>
    <dgm:cxn modelId="{F26A0777-BD41-4722-A64A-12B206A09A76}" type="presParOf" srcId="{04833CD0-703F-43EB-B7CB-6FE4059DB203}" destId="{136FE28C-8739-4F7A-AA2D-4FE6A7B745C6}" srcOrd="0" destOrd="0" presId="urn:microsoft.com/office/officeart/2018/2/layout/IconVerticalSolidList"/>
    <dgm:cxn modelId="{07711827-9782-4D75-97F7-144CB53E8BAE}" type="presParOf" srcId="{04833CD0-703F-43EB-B7CB-6FE4059DB203}" destId="{A912F526-B756-450E-BA47-253D07BD6E2B}" srcOrd="1" destOrd="0" presId="urn:microsoft.com/office/officeart/2018/2/layout/IconVerticalSolidList"/>
    <dgm:cxn modelId="{06002F58-7379-417F-AA8E-9C5E75E99705}" type="presParOf" srcId="{04833CD0-703F-43EB-B7CB-6FE4059DB203}" destId="{46ECB64F-E629-48E6-AA7B-2F58DC56A686}" srcOrd="2" destOrd="0" presId="urn:microsoft.com/office/officeart/2018/2/layout/IconVerticalSolidList"/>
    <dgm:cxn modelId="{C64CC126-8193-4D21-AE0F-66AF77C6375D}" type="presParOf" srcId="{04833CD0-703F-43EB-B7CB-6FE4059DB203}" destId="{70175221-EF2A-4E24-B666-649B11872E9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9C3353-E3EB-4AAF-8171-1745B28DB95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3903056-15A2-4301-AC9B-26C5ACEF6C8D}">
      <dgm:prSet/>
      <dgm:spPr/>
      <dgm:t>
        <a:bodyPr/>
        <a:lstStyle/>
        <a:p>
          <a:r>
            <a:rPr lang="en-US"/>
            <a:t>Ångest - leder till undvikande </a:t>
          </a:r>
        </a:p>
      </dgm:t>
    </dgm:pt>
    <dgm:pt modelId="{0876B807-DBF6-4815-9A70-84646980921A}" type="parTrans" cxnId="{0D04ECF5-F551-4569-8938-415AB22A6936}">
      <dgm:prSet/>
      <dgm:spPr/>
      <dgm:t>
        <a:bodyPr/>
        <a:lstStyle/>
        <a:p>
          <a:endParaRPr lang="en-US"/>
        </a:p>
      </dgm:t>
    </dgm:pt>
    <dgm:pt modelId="{3B9345AA-E239-4857-BCB4-A19BA9069D79}" type="sibTrans" cxnId="{0D04ECF5-F551-4569-8938-415AB22A6936}">
      <dgm:prSet/>
      <dgm:spPr/>
      <dgm:t>
        <a:bodyPr/>
        <a:lstStyle/>
        <a:p>
          <a:endParaRPr lang="en-US"/>
        </a:p>
      </dgm:t>
    </dgm:pt>
    <dgm:pt modelId="{6D1B6F10-03C4-4335-9104-B661B97E576C}">
      <dgm:prSet/>
      <dgm:spPr/>
      <dgm:t>
        <a:bodyPr/>
        <a:lstStyle/>
        <a:p>
          <a:r>
            <a:rPr lang="en-US"/>
            <a:t>Depressivitet - till minskad aktivitet och isolering </a:t>
          </a:r>
        </a:p>
      </dgm:t>
    </dgm:pt>
    <dgm:pt modelId="{FB5A727C-F737-426E-AEBE-BA764C8A9147}" type="parTrans" cxnId="{59B851AD-930F-4751-8223-D48AF866C7BA}">
      <dgm:prSet/>
      <dgm:spPr/>
      <dgm:t>
        <a:bodyPr/>
        <a:lstStyle/>
        <a:p>
          <a:endParaRPr lang="en-US"/>
        </a:p>
      </dgm:t>
    </dgm:pt>
    <dgm:pt modelId="{9635AFE5-EC10-41F8-B83A-5E3C6B10064C}" type="sibTrans" cxnId="{59B851AD-930F-4751-8223-D48AF866C7BA}">
      <dgm:prSet/>
      <dgm:spPr/>
      <dgm:t>
        <a:bodyPr/>
        <a:lstStyle/>
        <a:p>
          <a:endParaRPr lang="en-US"/>
        </a:p>
      </dgm:t>
    </dgm:pt>
    <dgm:pt modelId="{DCF863B0-9EEC-43BE-842B-77C4A23616BD}">
      <dgm:prSet/>
      <dgm:spPr/>
      <dgm:t>
        <a:bodyPr/>
        <a:lstStyle/>
        <a:p>
          <a:r>
            <a:rPr lang="en-US"/>
            <a:t>Stress - till tunnelseende och icke-ändamålsenliga prioriteringar</a:t>
          </a:r>
        </a:p>
      </dgm:t>
    </dgm:pt>
    <dgm:pt modelId="{4B7DB3BC-B228-433F-B2F9-A0338D9836E2}" type="parTrans" cxnId="{FA379C0C-F95B-41A6-82C7-C75E01DD348D}">
      <dgm:prSet/>
      <dgm:spPr/>
      <dgm:t>
        <a:bodyPr/>
        <a:lstStyle/>
        <a:p>
          <a:endParaRPr lang="en-US"/>
        </a:p>
      </dgm:t>
    </dgm:pt>
    <dgm:pt modelId="{A7E7BF31-51C5-403D-BE2C-D680BA4053D8}" type="sibTrans" cxnId="{FA379C0C-F95B-41A6-82C7-C75E01DD348D}">
      <dgm:prSet/>
      <dgm:spPr/>
      <dgm:t>
        <a:bodyPr/>
        <a:lstStyle/>
        <a:p>
          <a:endParaRPr lang="en-US"/>
        </a:p>
      </dgm:t>
    </dgm:pt>
    <dgm:pt modelId="{279BFB31-A108-411B-BC9A-317BB1900487}">
      <dgm:prSet/>
      <dgm:spPr/>
      <dgm:t>
        <a:bodyPr/>
        <a:lstStyle/>
        <a:p>
          <a:r>
            <a:rPr lang="en-US"/>
            <a:t>Oro - till sämre uppmärksamhet och kom ihåg</a:t>
          </a:r>
        </a:p>
      </dgm:t>
    </dgm:pt>
    <dgm:pt modelId="{BBDDD70E-B584-417D-BDD3-917D31FBF55E}" type="parTrans" cxnId="{590AD777-4CBF-47F4-AAD1-137C8ACBF518}">
      <dgm:prSet/>
      <dgm:spPr/>
      <dgm:t>
        <a:bodyPr/>
        <a:lstStyle/>
        <a:p>
          <a:endParaRPr lang="en-US"/>
        </a:p>
      </dgm:t>
    </dgm:pt>
    <dgm:pt modelId="{71E81384-5EF3-4859-8D4A-A7F1CFF01CAD}" type="sibTrans" cxnId="{590AD777-4CBF-47F4-AAD1-137C8ACBF518}">
      <dgm:prSet/>
      <dgm:spPr/>
      <dgm:t>
        <a:bodyPr/>
        <a:lstStyle/>
        <a:p>
          <a:endParaRPr lang="en-US"/>
        </a:p>
      </dgm:t>
    </dgm:pt>
    <dgm:pt modelId="{64632835-2063-4420-B2F2-105447F939C2}">
      <dgm:prSet phldr="0"/>
      <dgm:spPr/>
      <dgm:t>
        <a:bodyPr/>
        <a:lstStyle/>
        <a:p>
          <a:pPr rtl="0"/>
          <a:r>
            <a:rPr lang="en-US" dirty="0">
              <a:latin typeface="Ubuntu"/>
            </a:rPr>
            <a:t>Att göra rätt är den bästa försäkringen mot att göra fel</a:t>
          </a:r>
          <a:endParaRPr lang="en-US" dirty="0"/>
        </a:p>
      </dgm:t>
    </dgm:pt>
    <dgm:pt modelId="{0D95F63E-1957-42CB-B725-70C764E0910C}" type="parTrans" cxnId="{B1F54005-8910-4387-86EE-F45AF71E9740}">
      <dgm:prSet/>
      <dgm:spPr/>
      <dgm:t>
        <a:bodyPr/>
        <a:lstStyle/>
        <a:p>
          <a:endParaRPr lang="en-US"/>
        </a:p>
      </dgm:t>
    </dgm:pt>
    <dgm:pt modelId="{D088C9A3-2DF8-44C9-83D7-D5C9717B4103}" type="sibTrans" cxnId="{B1F54005-8910-4387-86EE-F45AF71E9740}">
      <dgm:prSet/>
      <dgm:spPr/>
      <dgm:t>
        <a:bodyPr/>
        <a:lstStyle/>
        <a:p>
          <a:endParaRPr lang="en-US"/>
        </a:p>
      </dgm:t>
    </dgm:pt>
    <dgm:pt modelId="{04F76F86-8846-4570-BF0C-A580E87AB000}">
      <dgm:prSet/>
      <dgm:spPr/>
      <dgm:t>
        <a:bodyPr/>
        <a:lstStyle/>
        <a:p>
          <a:pPr rtl="0"/>
          <a:r>
            <a:rPr lang="en-US"/>
            <a:t>En</a:t>
          </a:r>
          <a:r>
            <a:rPr lang="en-US">
              <a:latin typeface="Ubuntu"/>
            </a:rPr>
            <a:t> Hjälpsam</a:t>
          </a:r>
          <a:r>
            <a:rPr lang="en-US"/>
            <a:t> förklaringsmodell</a:t>
          </a:r>
          <a:r>
            <a:rPr lang="en-US">
              <a:latin typeface="Ubuntu"/>
            </a:rPr>
            <a:t> vs en Stjälpande förklaringsmodell</a:t>
          </a:r>
          <a:endParaRPr lang="en-US"/>
        </a:p>
      </dgm:t>
    </dgm:pt>
    <dgm:pt modelId="{5D12AD9A-14AA-49A8-AC69-81A291155F4F}" type="parTrans" cxnId="{BA91FF60-9E17-4B46-9983-B095B5B25CBD}">
      <dgm:prSet/>
      <dgm:spPr/>
      <dgm:t>
        <a:bodyPr/>
        <a:lstStyle/>
        <a:p>
          <a:endParaRPr lang="en-US"/>
        </a:p>
      </dgm:t>
    </dgm:pt>
    <dgm:pt modelId="{917D29B4-1539-4CE3-AE44-C6943E2115C1}" type="sibTrans" cxnId="{BA91FF60-9E17-4B46-9983-B095B5B25CBD}">
      <dgm:prSet/>
      <dgm:spPr/>
      <dgm:t>
        <a:bodyPr/>
        <a:lstStyle/>
        <a:p>
          <a:endParaRPr lang="en-US"/>
        </a:p>
      </dgm:t>
    </dgm:pt>
    <dgm:pt modelId="{8B9D9CA8-C4C2-4256-88A6-A6D5BD7B4213}">
      <dgm:prSet/>
      <dgm:spPr/>
      <dgm:t>
        <a:bodyPr/>
        <a:lstStyle/>
        <a:p>
          <a:pPr rtl="0"/>
          <a:r>
            <a:rPr lang="en-US"/>
            <a:t>Förstärka hjälpsamt beteende </a:t>
          </a:r>
          <a:r>
            <a:rPr lang="en-US">
              <a:latin typeface="Ubuntu"/>
            </a:rPr>
            <a:t>= </a:t>
          </a:r>
          <a:r>
            <a:rPr lang="en-US"/>
            <a:t>Släcka skadligt beteende</a:t>
          </a:r>
        </a:p>
      </dgm:t>
    </dgm:pt>
    <dgm:pt modelId="{4654E9B3-AC3A-49B4-9025-88AD083FEAD3}" type="parTrans" cxnId="{FFF741E3-975B-404F-8CE0-D664D1056B9E}">
      <dgm:prSet/>
      <dgm:spPr/>
      <dgm:t>
        <a:bodyPr/>
        <a:lstStyle/>
        <a:p>
          <a:endParaRPr lang="en-US"/>
        </a:p>
      </dgm:t>
    </dgm:pt>
    <dgm:pt modelId="{7F0053D0-6D99-4DC5-A5C5-B8E205D98B81}" type="sibTrans" cxnId="{FFF741E3-975B-404F-8CE0-D664D1056B9E}">
      <dgm:prSet/>
      <dgm:spPr/>
      <dgm:t>
        <a:bodyPr/>
        <a:lstStyle/>
        <a:p>
          <a:endParaRPr lang="en-US"/>
        </a:p>
      </dgm:t>
    </dgm:pt>
    <dgm:pt modelId="{47004197-802D-410A-BB02-0539868716D1}" type="pres">
      <dgm:prSet presAssocID="{659C3353-E3EB-4AAF-8171-1745B28DB959}" presName="root" presStyleCnt="0">
        <dgm:presLayoutVars>
          <dgm:dir/>
          <dgm:resizeHandles val="exact"/>
        </dgm:presLayoutVars>
      </dgm:prSet>
      <dgm:spPr/>
    </dgm:pt>
    <dgm:pt modelId="{7B7AC6B4-EE32-4FE4-AC66-D7CC58456772}" type="pres">
      <dgm:prSet presAssocID="{C3903056-15A2-4301-AC9B-26C5ACEF6C8D}" presName="compNode" presStyleCnt="0"/>
      <dgm:spPr/>
    </dgm:pt>
    <dgm:pt modelId="{0FDC43EE-0EC1-45F5-AF8C-B63AFFB38C40}" type="pres">
      <dgm:prSet presAssocID="{C3903056-15A2-4301-AC9B-26C5ACEF6C8D}" presName="bgRect" presStyleLbl="bgShp" presStyleIdx="0" presStyleCnt="7"/>
      <dgm:spPr/>
    </dgm:pt>
    <dgm:pt modelId="{4486B136-0A96-4FDB-8970-13E3DE097500}" type="pres">
      <dgm:prSet presAssocID="{C3903056-15A2-4301-AC9B-26C5ACEF6C8D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ried Face with Solid Fill"/>
        </a:ext>
      </dgm:extLst>
    </dgm:pt>
    <dgm:pt modelId="{2E0038EA-0FC4-49C1-921D-85A991188529}" type="pres">
      <dgm:prSet presAssocID="{C3903056-15A2-4301-AC9B-26C5ACEF6C8D}" presName="spaceRect" presStyleCnt="0"/>
      <dgm:spPr/>
    </dgm:pt>
    <dgm:pt modelId="{636EB512-92E0-4F51-92B7-CF47089743FC}" type="pres">
      <dgm:prSet presAssocID="{C3903056-15A2-4301-AC9B-26C5ACEF6C8D}" presName="parTx" presStyleLbl="revTx" presStyleIdx="0" presStyleCnt="7">
        <dgm:presLayoutVars>
          <dgm:chMax val="0"/>
          <dgm:chPref val="0"/>
        </dgm:presLayoutVars>
      </dgm:prSet>
      <dgm:spPr/>
    </dgm:pt>
    <dgm:pt modelId="{181659CC-3143-4FC3-BC06-3C4E151988AE}" type="pres">
      <dgm:prSet presAssocID="{3B9345AA-E239-4857-BCB4-A19BA9069D79}" presName="sibTrans" presStyleCnt="0"/>
      <dgm:spPr/>
    </dgm:pt>
    <dgm:pt modelId="{83957F2A-CE30-48E1-98A2-AB65C09A058A}" type="pres">
      <dgm:prSet presAssocID="{6D1B6F10-03C4-4335-9104-B661B97E576C}" presName="compNode" presStyleCnt="0"/>
      <dgm:spPr/>
    </dgm:pt>
    <dgm:pt modelId="{DA7006D0-3910-47B5-9F6C-FA38B2432BF9}" type="pres">
      <dgm:prSet presAssocID="{6D1B6F10-03C4-4335-9104-B661B97E576C}" presName="bgRect" presStyleLbl="bgShp" presStyleIdx="1" presStyleCnt="7"/>
      <dgm:spPr/>
    </dgm:pt>
    <dgm:pt modelId="{E3C2CAEA-85AB-48E1-87D6-EDE192DB64B8}" type="pres">
      <dgm:prSet presAssocID="{6D1B6F10-03C4-4335-9104-B661B97E576C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ndfarligt"/>
        </a:ext>
      </dgm:extLst>
    </dgm:pt>
    <dgm:pt modelId="{ACB1AF54-04E8-4B66-A632-66F4AE1BD240}" type="pres">
      <dgm:prSet presAssocID="{6D1B6F10-03C4-4335-9104-B661B97E576C}" presName="spaceRect" presStyleCnt="0"/>
      <dgm:spPr/>
    </dgm:pt>
    <dgm:pt modelId="{5F02B206-0E58-469A-928A-322B00C0A69E}" type="pres">
      <dgm:prSet presAssocID="{6D1B6F10-03C4-4335-9104-B661B97E576C}" presName="parTx" presStyleLbl="revTx" presStyleIdx="1" presStyleCnt="7">
        <dgm:presLayoutVars>
          <dgm:chMax val="0"/>
          <dgm:chPref val="0"/>
        </dgm:presLayoutVars>
      </dgm:prSet>
      <dgm:spPr/>
    </dgm:pt>
    <dgm:pt modelId="{FD893E5F-3EC4-4198-A901-D2D2991025AC}" type="pres">
      <dgm:prSet presAssocID="{9635AFE5-EC10-41F8-B83A-5E3C6B10064C}" presName="sibTrans" presStyleCnt="0"/>
      <dgm:spPr/>
    </dgm:pt>
    <dgm:pt modelId="{C61E725E-B92E-4C3E-9898-BA5BBAA3161E}" type="pres">
      <dgm:prSet presAssocID="{DCF863B0-9EEC-43BE-842B-77C4A23616BD}" presName="compNode" presStyleCnt="0"/>
      <dgm:spPr/>
    </dgm:pt>
    <dgm:pt modelId="{22625E74-D22A-4914-9BAA-879BF6CD5F1C}" type="pres">
      <dgm:prSet presAssocID="{DCF863B0-9EEC-43BE-842B-77C4A23616BD}" presName="bgRect" presStyleLbl="bgShp" presStyleIdx="2" presStyleCnt="7"/>
      <dgm:spPr/>
    </dgm:pt>
    <dgm:pt modelId="{3BE8ACB7-BB95-4211-94E1-E0B97D0853D0}" type="pres">
      <dgm:prSet presAssocID="{DCF863B0-9EEC-43BE-842B-77C4A23616BD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utral Face with No Fill"/>
        </a:ext>
      </dgm:extLst>
    </dgm:pt>
    <dgm:pt modelId="{037015E5-D8D3-4834-88F4-C16CC7931695}" type="pres">
      <dgm:prSet presAssocID="{DCF863B0-9EEC-43BE-842B-77C4A23616BD}" presName="spaceRect" presStyleCnt="0"/>
      <dgm:spPr/>
    </dgm:pt>
    <dgm:pt modelId="{39CEBE5B-799A-48E4-A9BF-D9CA7EBCAC3B}" type="pres">
      <dgm:prSet presAssocID="{DCF863B0-9EEC-43BE-842B-77C4A23616BD}" presName="parTx" presStyleLbl="revTx" presStyleIdx="2" presStyleCnt="7">
        <dgm:presLayoutVars>
          <dgm:chMax val="0"/>
          <dgm:chPref val="0"/>
        </dgm:presLayoutVars>
      </dgm:prSet>
      <dgm:spPr/>
    </dgm:pt>
    <dgm:pt modelId="{D90BFA8F-9B0A-4D06-A0DA-E472EE8307E4}" type="pres">
      <dgm:prSet presAssocID="{A7E7BF31-51C5-403D-BE2C-D680BA4053D8}" presName="sibTrans" presStyleCnt="0"/>
      <dgm:spPr/>
    </dgm:pt>
    <dgm:pt modelId="{DFAF42D6-0498-462E-B2E4-64426E978419}" type="pres">
      <dgm:prSet presAssocID="{279BFB31-A108-411B-BC9A-317BB1900487}" presName="compNode" presStyleCnt="0"/>
      <dgm:spPr/>
    </dgm:pt>
    <dgm:pt modelId="{B092A43A-D882-4241-A5D0-73FA5FFCCAD0}" type="pres">
      <dgm:prSet presAssocID="{279BFB31-A108-411B-BC9A-317BB1900487}" presName="bgRect" presStyleLbl="bgShp" presStyleIdx="3" presStyleCnt="7"/>
      <dgm:spPr/>
    </dgm:pt>
    <dgm:pt modelId="{D50777E1-0990-4CE0-83AF-6A238392F8B7}" type="pres">
      <dgm:prSet presAssocID="{279BFB31-A108-411B-BC9A-317BB1900487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rg"/>
        </a:ext>
      </dgm:extLst>
    </dgm:pt>
    <dgm:pt modelId="{68556892-E7D9-42F5-984E-D3A673200550}" type="pres">
      <dgm:prSet presAssocID="{279BFB31-A108-411B-BC9A-317BB1900487}" presName="spaceRect" presStyleCnt="0"/>
      <dgm:spPr/>
    </dgm:pt>
    <dgm:pt modelId="{4407122C-618B-4B75-882D-F382109A3CF6}" type="pres">
      <dgm:prSet presAssocID="{279BFB31-A108-411B-BC9A-317BB1900487}" presName="parTx" presStyleLbl="revTx" presStyleIdx="3" presStyleCnt="7">
        <dgm:presLayoutVars>
          <dgm:chMax val="0"/>
          <dgm:chPref val="0"/>
        </dgm:presLayoutVars>
      </dgm:prSet>
      <dgm:spPr/>
    </dgm:pt>
    <dgm:pt modelId="{6260D9B6-C5E0-476E-8F66-F8A26C483696}" type="pres">
      <dgm:prSet presAssocID="{71E81384-5EF3-4859-8D4A-A7F1CFF01CAD}" presName="sibTrans" presStyleCnt="0"/>
      <dgm:spPr/>
    </dgm:pt>
    <dgm:pt modelId="{A262316F-D914-43E9-8D08-C5784CCD0319}" type="pres">
      <dgm:prSet presAssocID="{64632835-2063-4420-B2F2-105447F939C2}" presName="compNode" presStyleCnt="0"/>
      <dgm:spPr/>
    </dgm:pt>
    <dgm:pt modelId="{9D19D1C3-8325-4481-872C-8376FAC16113}" type="pres">
      <dgm:prSet presAssocID="{64632835-2063-4420-B2F2-105447F939C2}" presName="bgRect" presStyleLbl="bgShp" presStyleIdx="4" presStyleCnt="7"/>
      <dgm:spPr/>
    </dgm:pt>
    <dgm:pt modelId="{E7DE9D4B-095A-42BF-B8E9-BFAC7D1C9580}" type="pres">
      <dgm:prSet presAssocID="{64632835-2063-4420-B2F2-105447F939C2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ck"/>
        </a:ext>
      </dgm:extLst>
    </dgm:pt>
    <dgm:pt modelId="{7E25D22C-7DC6-4386-9627-B2D3A5ADAB82}" type="pres">
      <dgm:prSet presAssocID="{64632835-2063-4420-B2F2-105447F939C2}" presName="spaceRect" presStyleCnt="0"/>
      <dgm:spPr/>
    </dgm:pt>
    <dgm:pt modelId="{EFB7B2B8-3BAA-4743-B7C6-330FF8CC8628}" type="pres">
      <dgm:prSet presAssocID="{64632835-2063-4420-B2F2-105447F939C2}" presName="parTx" presStyleLbl="revTx" presStyleIdx="4" presStyleCnt="7">
        <dgm:presLayoutVars>
          <dgm:chMax val="0"/>
          <dgm:chPref val="0"/>
        </dgm:presLayoutVars>
      </dgm:prSet>
      <dgm:spPr/>
    </dgm:pt>
    <dgm:pt modelId="{A2F539C3-2B3A-4C88-AD86-F1913764A12D}" type="pres">
      <dgm:prSet presAssocID="{D088C9A3-2DF8-44C9-83D7-D5C9717B4103}" presName="sibTrans" presStyleCnt="0"/>
      <dgm:spPr/>
    </dgm:pt>
    <dgm:pt modelId="{ADAC7FA3-7DA3-4705-9045-4B55674D0DAF}" type="pres">
      <dgm:prSet presAssocID="{04F76F86-8846-4570-BF0C-A580E87AB000}" presName="compNode" presStyleCnt="0"/>
      <dgm:spPr/>
    </dgm:pt>
    <dgm:pt modelId="{CF114025-64EA-4436-A614-F3453A3A7B86}" type="pres">
      <dgm:prSet presAssocID="{04F76F86-8846-4570-BF0C-A580E87AB000}" presName="bgRect" presStyleLbl="bgShp" presStyleIdx="5" presStyleCnt="7"/>
      <dgm:spPr/>
    </dgm:pt>
    <dgm:pt modelId="{ED205A83-A4FD-4CAF-AE84-7D6E28BA12E0}" type="pres">
      <dgm:prSet presAssocID="{04F76F86-8846-4570-BF0C-A580E87AB000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FFDB6380-D43E-4CF4-A057-15531A81D951}" type="pres">
      <dgm:prSet presAssocID="{04F76F86-8846-4570-BF0C-A580E87AB000}" presName="spaceRect" presStyleCnt="0"/>
      <dgm:spPr/>
    </dgm:pt>
    <dgm:pt modelId="{2ECA5C4A-A83B-40AF-A93A-42BCE072DCC9}" type="pres">
      <dgm:prSet presAssocID="{04F76F86-8846-4570-BF0C-A580E87AB000}" presName="parTx" presStyleLbl="revTx" presStyleIdx="5" presStyleCnt="7">
        <dgm:presLayoutVars>
          <dgm:chMax val="0"/>
          <dgm:chPref val="0"/>
        </dgm:presLayoutVars>
      </dgm:prSet>
      <dgm:spPr/>
    </dgm:pt>
    <dgm:pt modelId="{C2FB5BC6-F822-4182-A14B-3C538E0AD9C6}" type="pres">
      <dgm:prSet presAssocID="{917D29B4-1539-4CE3-AE44-C6943E2115C1}" presName="sibTrans" presStyleCnt="0"/>
      <dgm:spPr/>
    </dgm:pt>
    <dgm:pt modelId="{14946548-FC19-476D-91D5-AB825107587E}" type="pres">
      <dgm:prSet presAssocID="{8B9D9CA8-C4C2-4256-88A6-A6D5BD7B4213}" presName="compNode" presStyleCnt="0"/>
      <dgm:spPr/>
    </dgm:pt>
    <dgm:pt modelId="{C45A2374-8680-4DDC-AD4B-6357B7136F4D}" type="pres">
      <dgm:prSet presAssocID="{8B9D9CA8-C4C2-4256-88A6-A6D5BD7B4213}" presName="bgRect" presStyleLbl="bgShp" presStyleIdx="6" presStyleCnt="7"/>
      <dgm:spPr/>
    </dgm:pt>
    <dgm:pt modelId="{8D054412-ACE9-47DB-AF66-365F41589F3D}" type="pres">
      <dgm:prSet presAssocID="{8B9D9CA8-C4C2-4256-88A6-A6D5BD7B4213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arning"/>
        </a:ext>
      </dgm:extLst>
    </dgm:pt>
    <dgm:pt modelId="{27CD50F5-DB19-4138-82F2-6516A82A405D}" type="pres">
      <dgm:prSet presAssocID="{8B9D9CA8-C4C2-4256-88A6-A6D5BD7B4213}" presName="spaceRect" presStyleCnt="0"/>
      <dgm:spPr/>
    </dgm:pt>
    <dgm:pt modelId="{D501D8A8-A2BB-40A9-86F8-A60142E08DB8}" type="pres">
      <dgm:prSet presAssocID="{8B9D9CA8-C4C2-4256-88A6-A6D5BD7B4213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B1F54005-8910-4387-86EE-F45AF71E9740}" srcId="{659C3353-E3EB-4AAF-8171-1745B28DB959}" destId="{64632835-2063-4420-B2F2-105447F939C2}" srcOrd="4" destOrd="0" parTransId="{0D95F63E-1957-42CB-B725-70C764E0910C}" sibTransId="{D088C9A3-2DF8-44C9-83D7-D5C9717B4103}"/>
    <dgm:cxn modelId="{4F16E20A-5901-4DDC-B128-C7AFCECD87A2}" type="presOf" srcId="{659C3353-E3EB-4AAF-8171-1745B28DB959}" destId="{47004197-802D-410A-BB02-0539868716D1}" srcOrd="0" destOrd="0" presId="urn:microsoft.com/office/officeart/2018/2/layout/IconVerticalSolidList"/>
    <dgm:cxn modelId="{FA379C0C-F95B-41A6-82C7-C75E01DD348D}" srcId="{659C3353-E3EB-4AAF-8171-1745B28DB959}" destId="{DCF863B0-9EEC-43BE-842B-77C4A23616BD}" srcOrd="2" destOrd="0" parTransId="{4B7DB3BC-B228-433F-B2F9-A0338D9836E2}" sibTransId="{A7E7BF31-51C5-403D-BE2C-D680BA4053D8}"/>
    <dgm:cxn modelId="{75FC4D20-FF83-495A-8C6E-D293E2D3967F}" type="presOf" srcId="{C3903056-15A2-4301-AC9B-26C5ACEF6C8D}" destId="{636EB512-92E0-4F51-92B7-CF47089743FC}" srcOrd="0" destOrd="0" presId="urn:microsoft.com/office/officeart/2018/2/layout/IconVerticalSolidList"/>
    <dgm:cxn modelId="{F0E2A624-FD0A-44B4-8261-157D441A7D3F}" type="presOf" srcId="{8B9D9CA8-C4C2-4256-88A6-A6D5BD7B4213}" destId="{D501D8A8-A2BB-40A9-86F8-A60142E08DB8}" srcOrd="0" destOrd="0" presId="urn:microsoft.com/office/officeart/2018/2/layout/IconVerticalSolidList"/>
    <dgm:cxn modelId="{BA91FF60-9E17-4B46-9983-B095B5B25CBD}" srcId="{659C3353-E3EB-4AAF-8171-1745B28DB959}" destId="{04F76F86-8846-4570-BF0C-A580E87AB000}" srcOrd="5" destOrd="0" parTransId="{5D12AD9A-14AA-49A8-AC69-81A291155F4F}" sibTransId="{917D29B4-1539-4CE3-AE44-C6943E2115C1}"/>
    <dgm:cxn modelId="{D2CEC466-3298-4BD2-8F8C-B37655DAFD28}" type="presOf" srcId="{6D1B6F10-03C4-4335-9104-B661B97E576C}" destId="{5F02B206-0E58-469A-928A-322B00C0A69E}" srcOrd="0" destOrd="0" presId="urn:microsoft.com/office/officeart/2018/2/layout/IconVerticalSolidList"/>
    <dgm:cxn modelId="{C96EE867-2066-4921-9541-A9A5FE48F11F}" type="presOf" srcId="{279BFB31-A108-411B-BC9A-317BB1900487}" destId="{4407122C-618B-4B75-882D-F382109A3CF6}" srcOrd="0" destOrd="0" presId="urn:microsoft.com/office/officeart/2018/2/layout/IconVerticalSolidList"/>
    <dgm:cxn modelId="{CF985A4B-D623-462B-866C-2504D0D5A746}" type="presOf" srcId="{04F76F86-8846-4570-BF0C-A580E87AB000}" destId="{2ECA5C4A-A83B-40AF-A93A-42BCE072DCC9}" srcOrd="0" destOrd="0" presId="urn:microsoft.com/office/officeart/2018/2/layout/IconVerticalSolidList"/>
    <dgm:cxn modelId="{5DDF7C57-82C7-4716-BD98-E8EA6AA72885}" type="presOf" srcId="{DCF863B0-9EEC-43BE-842B-77C4A23616BD}" destId="{39CEBE5B-799A-48E4-A9BF-D9CA7EBCAC3B}" srcOrd="0" destOrd="0" presId="urn:microsoft.com/office/officeart/2018/2/layout/IconVerticalSolidList"/>
    <dgm:cxn modelId="{590AD777-4CBF-47F4-AAD1-137C8ACBF518}" srcId="{659C3353-E3EB-4AAF-8171-1745B28DB959}" destId="{279BFB31-A108-411B-BC9A-317BB1900487}" srcOrd="3" destOrd="0" parTransId="{BBDDD70E-B584-417D-BDD3-917D31FBF55E}" sibTransId="{71E81384-5EF3-4859-8D4A-A7F1CFF01CAD}"/>
    <dgm:cxn modelId="{59B851AD-930F-4751-8223-D48AF866C7BA}" srcId="{659C3353-E3EB-4AAF-8171-1745B28DB959}" destId="{6D1B6F10-03C4-4335-9104-B661B97E576C}" srcOrd="1" destOrd="0" parTransId="{FB5A727C-F737-426E-AEBE-BA764C8A9147}" sibTransId="{9635AFE5-EC10-41F8-B83A-5E3C6B10064C}"/>
    <dgm:cxn modelId="{FFF741E3-975B-404F-8CE0-D664D1056B9E}" srcId="{659C3353-E3EB-4AAF-8171-1745B28DB959}" destId="{8B9D9CA8-C4C2-4256-88A6-A6D5BD7B4213}" srcOrd="6" destOrd="0" parTransId="{4654E9B3-AC3A-49B4-9025-88AD083FEAD3}" sibTransId="{7F0053D0-6D99-4DC5-A5C5-B8E205D98B81}"/>
    <dgm:cxn modelId="{0D04ECF5-F551-4569-8938-415AB22A6936}" srcId="{659C3353-E3EB-4AAF-8171-1745B28DB959}" destId="{C3903056-15A2-4301-AC9B-26C5ACEF6C8D}" srcOrd="0" destOrd="0" parTransId="{0876B807-DBF6-4815-9A70-84646980921A}" sibTransId="{3B9345AA-E239-4857-BCB4-A19BA9069D79}"/>
    <dgm:cxn modelId="{6BE5C6FA-4FA2-43D2-9EAC-B0F45EE399F3}" type="presOf" srcId="{64632835-2063-4420-B2F2-105447F939C2}" destId="{EFB7B2B8-3BAA-4743-B7C6-330FF8CC8628}" srcOrd="0" destOrd="0" presId="urn:microsoft.com/office/officeart/2018/2/layout/IconVerticalSolidList"/>
    <dgm:cxn modelId="{A18A2B76-A654-411B-BAF2-E61C3F9377C4}" type="presParOf" srcId="{47004197-802D-410A-BB02-0539868716D1}" destId="{7B7AC6B4-EE32-4FE4-AC66-D7CC58456772}" srcOrd="0" destOrd="0" presId="urn:microsoft.com/office/officeart/2018/2/layout/IconVerticalSolidList"/>
    <dgm:cxn modelId="{1998275F-71CD-4B7A-A6A1-88229846AA2C}" type="presParOf" srcId="{7B7AC6B4-EE32-4FE4-AC66-D7CC58456772}" destId="{0FDC43EE-0EC1-45F5-AF8C-B63AFFB38C40}" srcOrd="0" destOrd="0" presId="urn:microsoft.com/office/officeart/2018/2/layout/IconVerticalSolidList"/>
    <dgm:cxn modelId="{F52CD628-B921-46FA-86D9-17F7E8B61C19}" type="presParOf" srcId="{7B7AC6B4-EE32-4FE4-AC66-D7CC58456772}" destId="{4486B136-0A96-4FDB-8970-13E3DE097500}" srcOrd="1" destOrd="0" presId="urn:microsoft.com/office/officeart/2018/2/layout/IconVerticalSolidList"/>
    <dgm:cxn modelId="{F2EF1329-8D5C-430A-8D9F-C2CB78F5A286}" type="presParOf" srcId="{7B7AC6B4-EE32-4FE4-AC66-D7CC58456772}" destId="{2E0038EA-0FC4-49C1-921D-85A991188529}" srcOrd="2" destOrd="0" presId="urn:microsoft.com/office/officeart/2018/2/layout/IconVerticalSolidList"/>
    <dgm:cxn modelId="{0779D3A9-839A-4A2B-8324-1C56B8CAB20A}" type="presParOf" srcId="{7B7AC6B4-EE32-4FE4-AC66-D7CC58456772}" destId="{636EB512-92E0-4F51-92B7-CF47089743FC}" srcOrd="3" destOrd="0" presId="urn:microsoft.com/office/officeart/2018/2/layout/IconVerticalSolidList"/>
    <dgm:cxn modelId="{BC9BECF3-C629-43E3-BAFD-042F8FAD4FD7}" type="presParOf" srcId="{47004197-802D-410A-BB02-0539868716D1}" destId="{181659CC-3143-4FC3-BC06-3C4E151988AE}" srcOrd="1" destOrd="0" presId="urn:microsoft.com/office/officeart/2018/2/layout/IconVerticalSolidList"/>
    <dgm:cxn modelId="{171A0C5C-9F27-4B9A-803E-FC1F895C05FC}" type="presParOf" srcId="{47004197-802D-410A-BB02-0539868716D1}" destId="{83957F2A-CE30-48E1-98A2-AB65C09A058A}" srcOrd="2" destOrd="0" presId="urn:microsoft.com/office/officeart/2018/2/layout/IconVerticalSolidList"/>
    <dgm:cxn modelId="{5EDE104B-CE33-4BE8-8BD4-08C7C45CA0AD}" type="presParOf" srcId="{83957F2A-CE30-48E1-98A2-AB65C09A058A}" destId="{DA7006D0-3910-47B5-9F6C-FA38B2432BF9}" srcOrd="0" destOrd="0" presId="urn:microsoft.com/office/officeart/2018/2/layout/IconVerticalSolidList"/>
    <dgm:cxn modelId="{2644C053-F4B3-484F-9195-12B33022CADC}" type="presParOf" srcId="{83957F2A-CE30-48E1-98A2-AB65C09A058A}" destId="{E3C2CAEA-85AB-48E1-87D6-EDE192DB64B8}" srcOrd="1" destOrd="0" presId="urn:microsoft.com/office/officeart/2018/2/layout/IconVerticalSolidList"/>
    <dgm:cxn modelId="{B5BEA553-CDA8-4187-9DF0-F6ABE1BBF524}" type="presParOf" srcId="{83957F2A-CE30-48E1-98A2-AB65C09A058A}" destId="{ACB1AF54-04E8-4B66-A632-66F4AE1BD240}" srcOrd="2" destOrd="0" presId="urn:microsoft.com/office/officeart/2018/2/layout/IconVerticalSolidList"/>
    <dgm:cxn modelId="{023104A1-0C6D-40E6-991C-5A45712343F9}" type="presParOf" srcId="{83957F2A-CE30-48E1-98A2-AB65C09A058A}" destId="{5F02B206-0E58-469A-928A-322B00C0A69E}" srcOrd="3" destOrd="0" presId="urn:microsoft.com/office/officeart/2018/2/layout/IconVerticalSolidList"/>
    <dgm:cxn modelId="{A751D0E4-DBA0-4FBD-B621-7D5C12033F4D}" type="presParOf" srcId="{47004197-802D-410A-BB02-0539868716D1}" destId="{FD893E5F-3EC4-4198-A901-D2D2991025AC}" srcOrd="3" destOrd="0" presId="urn:microsoft.com/office/officeart/2018/2/layout/IconVerticalSolidList"/>
    <dgm:cxn modelId="{36F4C7D7-956E-4AAA-9B3D-6654778AEE6D}" type="presParOf" srcId="{47004197-802D-410A-BB02-0539868716D1}" destId="{C61E725E-B92E-4C3E-9898-BA5BBAA3161E}" srcOrd="4" destOrd="0" presId="urn:microsoft.com/office/officeart/2018/2/layout/IconVerticalSolidList"/>
    <dgm:cxn modelId="{8CD6CB0D-813B-4BF4-9848-6CF0963FA493}" type="presParOf" srcId="{C61E725E-B92E-4C3E-9898-BA5BBAA3161E}" destId="{22625E74-D22A-4914-9BAA-879BF6CD5F1C}" srcOrd="0" destOrd="0" presId="urn:microsoft.com/office/officeart/2018/2/layout/IconVerticalSolidList"/>
    <dgm:cxn modelId="{CB2DB338-A3F3-4A91-9636-09192139CC7C}" type="presParOf" srcId="{C61E725E-B92E-4C3E-9898-BA5BBAA3161E}" destId="{3BE8ACB7-BB95-4211-94E1-E0B97D0853D0}" srcOrd="1" destOrd="0" presId="urn:microsoft.com/office/officeart/2018/2/layout/IconVerticalSolidList"/>
    <dgm:cxn modelId="{5574A59A-F802-4F8A-82E0-C8226152DEDE}" type="presParOf" srcId="{C61E725E-B92E-4C3E-9898-BA5BBAA3161E}" destId="{037015E5-D8D3-4834-88F4-C16CC7931695}" srcOrd="2" destOrd="0" presId="urn:microsoft.com/office/officeart/2018/2/layout/IconVerticalSolidList"/>
    <dgm:cxn modelId="{92F6A9C8-6F7A-471C-9570-33D6EA734936}" type="presParOf" srcId="{C61E725E-B92E-4C3E-9898-BA5BBAA3161E}" destId="{39CEBE5B-799A-48E4-A9BF-D9CA7EBCAC3B}" srcOrd="3" destOrd="0" presId="urn:microsoft.com/office/officeart/2018/2/layout/IconVerticalSolidList"/>
    <dgm:cxn modelId="{659B2DD3-AD35-438F-B6FE-4D089FF7F766}" type="presParOf" srcId="{47004197-802D-410A-BB02-0539868716D1}" destId="{D90BFA8F-9B0A-4D06-A0DA-E472EE8307E4}" srcOrd="5" destOrd="0" presId="urn:microsoft.com/office/officeart/2018/2/layout/IconVerticalSolidList"/>
    <dgm:cxn modelId="{BC24139D-9EBF-40D8-959D-FCF29A594D9A}" type="presParOf" srcId="{47004197-802D-410A-BB02-0539868716D1}" destId="{DFAF42D6-0498-462E-B2E4-64426E978419}" srcOrd="6" destOrd="0" presId="urn:microsoft.com/office/officeart/2018/2/layout/IconVerticalSolidList"/>
    <dgm:cxn modelId="{0D9A1461-8A51-407F-B631-22A569931E70}" type="presParOf" srcId="{DFAF42D6-0498-462E-B2E4-64426E978419}" destId="{B092A43A-D882-4241-A5D0-73FA5FFCCAD0}" srcOrd="0" destOrd="0" presId="urn:microsoft.com/office/officeart/2018/2/layout/IconVerticalSolidList"/>
    <dgm:cxn modelId="{4013F1E7-D6B4-4EBD-8DAB-B712E55FD87D}" type="presParOf" srcId="{DFAF42D6-0498-462E-B2E4-64426E978419}" destId="{D50777E1-0990-4CE0-83AF-6A238392F8B7}" srcOrd="1" destOrd="0" presId="urn:microsoft.com/office/officeart/2018/2/layout/IconVerticalSolidList"/>
    <dgm:cxn modelId="{89F15446-48DD-45CC-856C-B85D27C2068C}" type="presParOf" srcId="{DFAF42D6-0498-462E-B2E4-64426E978419}" destId="{68556892-E7D9-42F5-984E-D3A673200550}" srcOrd="2" destOrd="0" presId="urn:microsoft.com/office/officeart/2018/2/layout/IconVerticalSolidList"/>
    <dgm:cxn modelId="{D11FDBEC-E6B4-4842-BFE3-6848164DCC0A}" type="presParOf" srcId="{DFAF42D6-0498-462E-B2E4-64426E978419}" destId="{4407122C-618B-4B75-882D-F382109A3CF6}" srcOrd="3" destOrd="0" presId="urn:microsoft.com/office/officeart/2018/2/layout/IconVerticalSolidList"/>
    <dgm:cxn modelId="{0DDAB500-CB54-42F2-AF6A-52B3215A1B83}" type="presParOf" srcId="{47004197-802D-410A-BB02-0539868716D1}" destId="{6260D9B6-C5E0-476E-8F66-F8A26C483696}" srcOrd="7" destOrd="0" presId="urn:microsoft.com/office/officeart/2018/2/layout/IconVerticalSolidList"/>
    <dgm:cxn modelId="{DEE29B44-BF47-4D12-98D0-7BDBEBE2459F}" type="presParOf" srcId="{47004197-802D-410A-BB02-0539868716D1}" destId="{A262316F-D914-43E9-8D08-C5784CCD0319}" srcOrd="8" destOrd="0" presId="urn:microsoft.com/office/officeart/2018/2/layout/IconVerticalSolidList"/>
    <dgm:cxn modelId="{91DE84A0-5C13-4B8D-B18D-B4A5AE431D37}" type="presParOf" srcId="{A262316F-D914-43E9-8D08-C5784CCD0319}" destId="{9D19D1C3-8325-4481-872C-8376FAC16113}" srcOrd="0" destOrd="0" presId="urn:microsoft.com/office/officeart/2018/2/layout/IconVerticalSolidList"/>
    <dgm:cxn modelId="{BFBCC2C1-8736-4232-8DF2-BF7968ADF3A0}" type="presParOf" srcId="{A262316F-D914-43E9-8D08-C5784CCD0319}" destId="{E7DE9D4B-095A-42BF-B8E9-BFAC7D1C9580}" srcOrd="1" destOrd="0" presId="urn:microsoft.com/office/officeart/2018/2/layout/IconVerticalSolidList"/>
    <dgm:cxn modelId="{621FFEEE-B7C5-4C27-88BD-70FE10ED61FE}" type="presParOf" srcId="{A262316F-D914-43E9-8D08-C5784CCD0319}" destId="{7E25D22C-7DC6-4386-9627-B2D3A5ADAB82}" srcOrd="2" destOrd="0" presId="urn:microsoft.com/office/officeart/2018/2/layout/IconVerticalSolidList"/>
    <dgm:cxn modelId="{28D681C9-A5E1-48B4-9330-93C1EF08DE04}" type="presParOf" srcId="{A262316F-D914-43E9-8D08-C5784CCD0319}" destId="{EFB7B2B8-3BAA-4743-B7C6-330FF8CC8628}" srcOrd="3" destOrd="0" presId="urn:microsoft.com/office/officeart/2018/2/layout/IconVerticalSolidList"/>
    <dgm:cxn modelId="{8C1727BD-C84D-40FC-BDAC-183158BDA658}" type="presParOf" srcId="{47004197-802D-410A-BB02-0539868716D1}" destId="{A2F539C3-2B3A-4C88-AD86-F1913764A12D}" srcOrd="9" destOrd="0" presId="urn:microsoft.com/office/officeart/2018/2/layout/IconVerticalSolidList"/>
    <dgm:cxn modelId="{3FAB1136-AE33-441F-A51C-E85E739F374B}" type="presParOf" srcId="{47004197-802D-410A-BB02-0539868716D1}" destId="{ADAC7FA3-7DA3-4705-9045-4B55674D0DAF}" srcOrd="10" destOrd="0" presId="urn:microsoft.com/office/officeart/2018/2/layout/IconVerticalSolidList"/>
    <dgm:cxn modelId="{CCA245DB-8A0A-4303-B461-CFC3D5101635}" type="presParOf" srcId="{ADAC7FA3-7DA3-4705-9045-4B55674D0DAF}" destId="{CF114025-64EA-4436-A614-F3453A3A7B86}" srcOrd="0" destOrd="0" presId="urn:microsoft.com/office/officeart/2018/2/layout/IconVerticalSolidList"/>
    <dgm:cxn modelId="{C63EDA22-C11C-4B6B-8AA0-2EBBF8A91E38}" type="presParOf" srcId="{ADAC7FA3-7DA3-4705-9045-4B55674D0DAF}" destId="{ED205A83-A4FD-4CAF-AE84-7D6E28BA12E0}" srcOrd="1" destOrd="0" presId="urn:microsoft.com/office/officeart/2018/2/layout/IconVerticalSolidList"/>
    <dgm:cxn modelId="{3141546B-3FA9-45BF-97D9-8310CBE675DC}" type="presParOf" srcId="{ADAC7FA3-7DA3-4705-9045-4B55674D0DAF}" destId="{FFDB6380-D43E-4CF4-A057-15531A81D951}" srcOrd="2" destOrd="0" presId="urn:microsoft.com/office/officeart/2018/2/layout/IconVerticalSolidList"/>
    <dgm:cxn modelId="{ABF3E7C6-1338-41E9-AAC5-6183A72A9B82}" type="presParOf" srcId="{ADAC7FA3-7DA3-4705-9045-4B55674D0DAF}" destId="{2ECA5C4A-A83B-40AF-A93A-42BCE072DCC9}" srcOrd="3" destOrd="0" presId="urn:microsoft.com/office/officeart/2018/2/layout/IconVerticalSolidList"/>
    <dgm:cxn modelId="{7B48E555-7245-475A-A2EA-6E4CFA2A5CCF}" type="presParOf" srcId="{47004197-802D-410A-BB02-0539868716D1}" destId="{C2FB5BC6-F822-4182-A14B-3C538E0AD9C6}" srcOrd="11" destOrd="0" presId="urn:microsoft.com/office/officeart/2018/2/layout/IconVerticalSolidList"/>
    <dgm:cxn modelId="{6E50FA8D-6E6C-45B4-91F7-A1D277D9587E}" type="presParOf" srcId="{47004197-802D-410A-BB02-0539868716D1}" destId="{14946548-FC19-476D-91D5-AB825107587E}" srcOrd="12" destOrd="0" presId="urn:microsoft.com/office/officeart/2018/2/layout/IconVerticalSolidList"/>
    <dgm:cxn modelId="{C6F5EF9B-77E5-4584-ADB6-C8FA5154D6C4}" type="presParOf" srcId="{14946548-FC19-476D-91D5-AB825107587E}" destId="{C45A2374-8680-4DDC-AD4B-6357B7136F4D}" srcOrd="0" destOrd="0" presId="urn:microsoft.com/office/officeart/2018/2/layout/IconVerticalSolidList"/>
    <dgm:cxn modelId="{653CBBF9-C569-40D5-A017-4197D7F11717}" type="presParOf" srcId="{14946548-FC19-476D-91D5-AB825107587E}" destId="{8D054412-ACE9-47DB-AF66-365F41589F3D}" srcOrd="1" destOrd="0" presId="urn:microsoft.com/office/officeart/2018/2/layout/IconVerticalSolidList"/>
    <dgm:cxn modelId="{E46F0EBA-0C19-42FB-A46E-236F0739FD30}" type="presParOf" srcId="{14946548-FC19-476D-91D5-AB825107587E}" destId="{27CD50F5-DB19-4138-82F2-6516A82A405D}" srcOrd="2" destOrd="0" presId="urn:microsoft.com/office/officeart/2018/2/layout/IconVerticalSolidList"/>
    <dgm:cxn modelId="{F47FFCB6-97FC-4A99-818D-0264D7F7E802}" type="presParOf" srcId="{14946548-FC19-476D-91D5-AB825107587E}" destId="{D501D8A8-A2BB-40A9-86F8-A60142E08DB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44953C-1528-48E4-A377-9E39BE55E42A}">
      <dsp:nvSpPr>
        <dsp:cNvPr id="0" name=""/>
        <dsp:cNvSpPr/>
      </dsp:nvSpPr>
      <dsp:spPr>
        <a:xfrm>
          <a:off x="0" y="53896"/>
          <a:ext cx="10667495" cy="66338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"/>
              <a:ea typeface="Calibri"/>
              <a:cs typeface="Calibri"/>
            </a:rPr>
            <a:t>Utbildning - gemensam kunskap – samsyn - språk</a:t>
          </a:r>
          <a:endParaRPr lang="en-US" sz="2700" kern="1200" dirty="0">
            <a:ea typeface="Calibri"/>
            <a:cs typeface="Calibri"/>
          </a:endParaRPr>
        </a:p>
      </dsp:txBody>
      <dsp:txXfrm>
        <a:off x="32384" y="86280"/>
        <a:ext cx="10602727" cy="598621"/>
      </dsp:txXfrm>
    </dsp:sp>
    <dsp:sp modelId="{6F217AEC-0C2B-4619-B684-D27A9388E4D8}">
      <dsp:nvSpPr>
        <dsp:cNvPr id="0" name=""/>
        <dsp:cNvSpPr/>
      </dsp:nvSpPr>
      <dsp:spPr>
        <a:xfrm>
          <a:off x="0" y="795046"/>
          <a:ext cx="10667495" cy="66338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"/>
              <a:ea typeface="Calibri"/>
              <a:cs typeface="Calibri"/>
            </a:rPr>
            <a:t>Triage </a:t>
          </a:r>
          <a:r>
            <a:rPr lang="en-US" sz="2700" kern="1200" dirty="0" err="1">
              <a:latin typeface="Calibri"/>
              <a:ea typeface="Calibri"/>
              <a:cs typeface="Calibri"/>
            </a:rPr>
            <a:t>och</a:t>
          </a:r>
          <a:r>
            <a:rPr lang="en-US" sz="2700" kern="1200" dirty="0">
              <a:latin typeface="Calibri"/>
              <a:ea typeface="Calibri"/>
              <a:cs typeface="Calibri"/>
            </a:rPr>
            <a:t> </a:t>
          </a:r>
          <a:r>
            <a:rPr lang="en-US" sz="2700" kern="1200" dirty="0" err="1">
              <a:latin typeface="Calibri"/>
              <a:ea typeface="Calibri"/>
              <a:cs typeface="Calibri"/>
            </a:rPr>
            <a:t>patientflöden</a:t>
          </a:r>
          <a:endParaRPr lang="en-US" sz="2700" kern="1200" dirty="0">
            <a:latin typeface="Calibri"/>
            <a:ea typeface="Calibri"/>
            <a:cs typeface="Calibri"/>
          </a:endParaRPr>
        </a:p>
      </dsp:txBody>
      <dsp:txXfrm>
        <a:off x="32384" y="827430"/>
        <a:ext cx="10602727" cy="598621"/>
      </dsp:txXfrm>
    </dsp:sp>
    <dsp:sp modelId="{2FB6B1CD-B650-4D75-BA29-BCEDB56C5BD8}">
      <dsp:nvSpPr>
        <dsp:cNvPr id="0" name=""/>
        <dsp:cNvSpPr/>
      </dsp:nvSpPr>
      <dsp:spPr>
        <a:xfrm>
          <a:off x="0" y="1536196"/>
          <a:ext cx="10667495" cy="66338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Calibri"/>
              <a:ea typeface="Calibri"/>
              <a:cs typeface="Calibri"/>
            </a:rPr>
            <a:t>Sluthanterar</a:t>
          </a:r>
          <a:r>
            <a:rPr lang="en-US" sz="2700" kern="1200" dirty="0">
              <a:latin typeface="Calibri"/>
              <a:ea typeface="Calibri"/>
              <a:cs typeface="Calibri"/>
            </a:rPr>
            <a:t> </a:t>
          </a:r>
          <a:r>
            <a:rPr lang="en-US" sz="2700" kern="1200" dirty="0" err="1">
              <a:latin typeface="Calibri"/>
              <a:ea typeface="Calibri"/>
              <a:cs typeface="Calibri"/>
            </a:rPr>
            <a:t>när</a:t>
          </a:r>
          <a:r>
            <a:rPr lang="en-US" sz="2700" kern="1200" dirty="0">
              <a:latin typeface="Calibri"/>
              <a:ea typeface="Calibri"/>
              <a:cs typeface="Calibri"/>
            </a:rPr>
            <a:t> </a:t>
          </a:r>
          <a:r>
            <a:rPr lang="en-US" sz="2700" kern="1200" dirty="0" err="1">
              <a:latin typeface="Calibri"/>
              <a:ea typeface="Calibri"/>
              <a:cs typeface="Calibri"/>
            </a:rPr>
            <a:t>möjligt</a:t>
          </a:r>
          <a:r>
            <a:rPr lang="en-US" sz="2700" kern="1200" dirty="0">
              <a:latin typeface="Calibri"/>
              <a:ea typeface="Calibri"/>
              <a:cs typeface="Calibri"/>
            </a:rPr>
            <a:t>  - Teamar när det behövs</a:t>
          </a:r>
        </a:p>
      </dsp:txBody>
      <dsp:txXfrm>
        <a:off x="32384" y="1568580"/>
        <a:ext cx="10602727" cy="598621"/>
      </dsp:txXfrm>
    </dsp:sp>
    <dsp:sp modelId="{7ED5C7B2-862C-41BB-B247-8E665D0EDE04}">
      <dsp:nvSpPr>
        <dsp:cNvPr id="0" name=""/>
        <dsp:cNvSpPr/>
      </dsp:nvSpPr>
      <dsp:spPr>
        <a:xfrm>
          <a:off x="0" y="2277346"/>
          <a:ext cx="10667495" cy="66338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Calibri"/>
              <a:ea typeface="Calibri"/>
              <a:cs typeface="Calibri"/>
            </a:rPr>
            <a:t>Salutogent</a:t>
          </a:r>
          <a:r>
            <a:rPr lang="en-US" sz="2700" kern="1200" dirty="0">
              <a:latin typeface="Calibri"/>
              <a:ea typeface="Calibri"/>
              <a:cs typeface="Calibri"/>
            </a:rPr>
            <a:t> fokus – ta tillvara människors resurser</a:t>
          </a:r>
        </a:p>
      </dsp:txBody>
      <dsp:txXfrm>
        <a:off x="32384" y="2309730"/>
        <a:ext cx="10602727" cy="598621"/>
      </dsp:txXfrm>
    </dsp:sp>
    <dsp:sp modelId="{D7869362-E067-423A-9A40-B4644689A384}">
      <dsp:nvSpPr>
        <dsp:cNvPr id="0" name=""/>
        <dsp:cNvSpPr/>
      </dsp:nvSpPr>
      <dsp:spPr>
        <a:xfrm>
          <a:off x="0" y="3018496"/>
          <a:ext cx="10667495" cy="66338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"/>
              <a:ea typeface="Calibri"/>
              <a:cs typeface="Calibri"/>
            </a:rPr>
            <a:t>+ Extern </a:t>
          </a:r>
          <a:r>
            <a:rPr lang="en-US" sz="2700" kern="1200" dirty="0" err="1">
              <a:latin typeface="Calibri"/>
              <a:ea typeface="Calibri"/>
              <a:cs typeface="Calibri"/>
            </a:rPr>
            <a:t>samverkan</a:t>
          </a:r>
          <a:r>
            <a:rPr lang="en-US" sz="2700" kern="1200" dirty="0">
              <a:latin typeface="Calibri"/>
              <a:ea typeface="Calibri"/>
              <a:cs typeface="Calibri"/>
            </a:rPr>
            <a:t> – </a:t>
          </a:r>
          <a:r>
            <a:rPr lang="en-US" sz="2700" kern="1200" dirty="0" err="1">
              <a:latin typeface="Calibri"/>
              <a:ea typeface="Calibri"/>
              <a:cs typeface="Calibri"/>
            </a:rPr>
            <a:t>främst</a:t>
          </a:r>
          <a:r>
            <a:rPr lang="en-US" sz="2700" kern="1200" dirty="0">
              <a:latin typeface="Calibri"/>
              <a:ea typeface="Calibri"/>
              <a:cs typeface="Calibri"/>
            </a:rPr>
            <a:t> arbetsgivare</a:t>
          </a:r>
        </a:p>
      </dsp:txBody>
      <dsp:txXfrm>
        <a:off x="32384" y="3050880"/>
        <a:ext cx="10602727" cy="5986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7B0E76-E3F8-44F8-A262-11E34CC5D311}">
      <dsp:nvSpPr>
        <dsp:cNvPr id="0" name=""/>
        <dsp:cNvSpPr/>
      </dsp:nvSpPr>
      <dsp:spPr>
        <a:xfrm>
          <a:off x="0" y="2918"/>
          <a:ext cx="10667495" cy="6216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78F86D-0BC0-4900-B930-6B1AE1B13634}">
      <dsp:nvSpPr>
        <dsp:cNvPr id="0" name=""/>
        <dsp:cNvSpPr/>
      </dsp:nvSpPr>
      <dsp:spPr>
        <a:xfrm>
          <a:off x="188051" y="142791"/>
          <a:ext cx="341911" cy="3419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649BD5-03E6-4A78-AF40-12FF360E7CC2}">
      <dsp:nvSpPr>
        <dsp:cNvPr id="0" name=""/>
        <dsp:cNvSpPr/>
      </dsp:nvSpPr>
      <dsp:spPr>
        <a:xfrm>
          <a:off x="718014" y="2918"/>
          <a:ext cx="9949480" cy="621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792" tIns="65792" rIns="65792" bIns="657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latin typeface="Ubuntu"/>
            </a:rPr>
            <a:t>Beteende</a:t>
          </a:r>
          <a:r>
            <a:rPr lang="en-US" sz="1600" kern="1200">
              <a:latin typeface="Ubuntu"/>
            </a:rPr>
            <a:t> </a:t>
          </a:r>
          <a:r>
            <a:rPr lang="en-US" sz="1600" kern="1200" err="1">
              <a:latin typeface="Ubuntu"/>
            </a:rPr>
            <a:t>som</a:t>
          </a:r>
          <a:r>
            <a:rPr lang="en-US" sz="1600" kern="1200">
              <a:latin typeface="Ubuntu"/>
            </a:rPr>
            <a:t> - </a:t>
          </a:r>
          <a:r>
            <a:rPr lang="en-US" sz="1600" kern="1200" err="1">
              <a:latin typeface="Ubuntu"/>
            </a:rPr>
            <a:t>Medvetet</a:t>
          </a:r>
          <a:r>
            <a:rPr lang="en-US" sz="1600" kern="1200"/>
            <a:t>, </a:t>
          </a:r>
          <a:r>
            <a:rPr lang="en-US" sz="1600" kern="1200" err="1"/>
            <a:t>irrationellt</a:t>
          </a:r>
          <a:r>
            <a:rPr lang="en-US" sz="1600" kern="1200"/>
            <a:t> </a:t>
          </a:r>
          <a:r>
            <a:rPr lang="en-US" sz="1600" kern="1200" err="1"/>
            <a:t>eller</a:t>
          </a:r>
          <a:r>
            <a:rPr lang="en-US" sz="1600" kern="1200"/>
            <a:t> ”</a:t>
          </a:r>
          <a:r>
            <a:rPr lang="en-US" sz="1600" kern="1200" err="1"/>
            <a:t>krävande</a:t>
          </a:r>
          <a:r>
            <a:rPr lang="en-US" sz="1600" kern="1200"/>
            <a:t>” </a:t>
          </a:r>
          <a:r>
            <a:rPr lang="en-US" sz="1600" kern="1200" err="1"/>
            <a:t>eller</a:t>
          </a:r>
          <a:r>
            <a:rPr lang="en-US" sz="1600" kern="1200"/>
            <a:t> </a:t>
          </a:r>
          <a:r>
            <a:rPr lang="en-US" sz="1600" kern="1200" err="1"/>
            <a:t>resultatet</a:t>
          </a:r>
          <a:r>
            <a:rPr lang="en-US" sz="1600" kern="1200"/>
            <a:t> av </a:t>
          </a:r>
          <a:r>
            <a:rPr lang="en-US" sz="1600" kern="1200" err="1"/>
            <a:t>tidigare</a:t>
          </a:r>
          <a:r>
            <a:rPr lang="en-US" sz="1600" kern="1200"/>
            <a:t> </a:t>
          </a:r>
          <a:r>
            <a:rPr lang="en-US" sz="1600" kern="1200" err="1"/>
            <a:t>inlärning</a:t>
          </a:r>
          <a:r>
            <a:rPr lang="en-US" sz="1600" kern="1200"/>
            <a:t>?</a:t>
          </a:r>
          <a:endParaRPr lang="en-US" sz="1600" kern="1200">
            <a:latin typeface="Ubuntu"/>
          </a:endParaRPr>
        </a:p>
      </dsp:txBody>
      <dsp:txXfrm>
        <a:off x="718014" y="2918"/>
        <a:ext cx="9949480" cy="621657"/>
      </dsp:txXfrm>
    </dsp:sp>
    <dsp:sp modelId="{08939B84-526A-49F7-8CFD-0EF212AA782B}">
      <dsp:nvSpPr>
        <dsp:cNvPr id="0" name=""/>
        <dsp:cNvSpPr/>
      </dsp:nvSpPr>
      <dsp:spPr>
        <a:xfrm>
          <a:off x="0" y="779990"/>
          <a:ext cx="10667495" cy="6216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310C14-DCA5-4478-A3F1-CAF7B4B37168}">
      <dsp:nvSpPr>
        <dsp:cNvPr id="0" name=""/>
        <dsp:cNvSpPr/>
      </dsp:nvSpPr>
      <dsp:spPr>
        <a:xfrm>
          <a:off x="188051" y="919863"/>
          <a:ext cx="341911" cy="3419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E3298C-4F55-45CC-BAB1-EDC283A7854E}">
      <dsp:nvSpPr>
        <dsp:cNvPr id="0" name=""/>
        <dsp:cNvSpPr/>
      </dsp:nvSpPr>
      <dsp:spPr>
        <a:xfrm>
          <a:off x="718014" y="779990"/>
          <a:ext cx="9949480" cy="621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792" tIns="65792" rIns="65792" bIns="657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Patienten</a:t>
          </a:r>
          <a:r>
            <a:rPr lang="en-US" sz="1600" kern="1200"/>
            <a:t> </a:t>
          </a:r>
          <a:r>
            <a:rPr lang="en-US" sz="1600" kern="1200" err="1"/>
            <a:t>har</a:t>
          </a:r>
          <a:r>
            <a:rPr lang="en-US" sz="1600" kern="1200"/>
            <a:t> </a:t>
          </a:r>
          <a:r>
            <a:rPr lang="en-US" sz="1600" kern="1200" err="1"/>
            <a:t>tidigare</a:t>
          </a:r>
          <a:r>
            <a:rPr lang="en-US" sz="1600" kern="1200"/>
            <a:t> </a:t>
          </a:r>
          <a:r>
            <a:rPr lang="en-US" sz="1600" kern="1200" err="1"/>
            <a:t>fått</a:t>
          </a:r>
          <a:r>
            <a:rPr lang="en-US" sz="1600" kern="1200"/>
            <a:t> </a:t>
          </a:r>
          <a:r>
            <a:rPr lang="en-US" sz="1600" kern="1200" err="1"/>
            <a:t>antibiotika</a:t>
          </a:r>
          <a:r>
            <a:rPr lang="en-US" sz="1600" kern="1200"/>
            <a:t> vid </a:t>
          </a:r>
          <a:r>
            <a:rPr lang="en-US" sz="1600" kern="1200" err="1"/>
            <a:t>liknande</a:t>
          </a:r>
          <a:r>
            <a:rPr lang="en-US" sz="1600" kern="1200"/>
            <a:t> </a:t>
          </a:r>
          <a:r>
            <a:rPr lang="en-US" sz="1600" kern="1200" err="1"/>
            <a:t>symtom</a:t>
          </a:r>
          <a:r>
            <a:rPr lang="en-US" sz="1600" kern="1200"/>
            <a:t> – </a:t>
          </a:r>
          <a:r>
            <a:rPr lang="en-US" sz="1600" kern="1200" err="1"/>
            <a:t>och</a:t>
          </a:r>
          <a:r>
            <a:rPr lang="en-US" sz="1600" kern="1200"/>
            <a:t> </a:t>
          </a:r>
          <a:r>
            <a:rPr lang="en-US" sz="1600" kern="1200" err="1"/>
            <a:t>kände</a:t>
          </a:r>
          <a:r>
            <a:rPr lang="en-US" sz="1600" kern="1200"/>
            <a:t> sig </a:t>
          </a:r>
          <a:r>
            <a:rPr lang="en-US" sz="1600" kern="1200" err="1"/>
            <a:t>då</a:t>
          </a:r>
          <a:r>
            <a:rPr lang="en-US" sz="1600" kern="1200"/>
            <a:t> </a:t>
          </a:r>
          <a:r>
            <a:rPr lang="en-US" sz="1600" kern="1200" err="1"/>
            <a:t>bättre</a:t>
          </a:r>
          <a:r>
            <a:rPr lang="en-US" sz="1600" kern="1200"/>
            <a:t>.</a:t>
          </a:r>
          <a:endParaRPr lang="sv-SE" sz="1600" kern="1200"/>
        </a:p>
      </dsp:txBody>
      <dsp:txXfrm>
        <a:off x="718014" y="779990"/>
        <a:ext cx="9949480" cy="621657"/>
      </dsp:txXfrm>
    </dsp:sp>
    <dsp:sp modelId="{ABFDBCAB-2551-4262-8613-9BCAE439973C}">
      <dsp:nvSpPr>
        <dsp:cNvPr id="0" name=""/>
        <dsp:cNvSpPr/>
      </dsp:nvSpPr>
      <dsp:spPr>
        <a:xfrm>
          <a:off x="0" y="1557062"/>
          <a:ext cx="10667495" cy="6216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DC8F08-181E-46C5-9877-26B408F039AA}">
      <dsp:nvSpPr>
        <dsp:cNvPr id="0" name=""/>
        <dsp:cNvSpPr/>
      </dsp:nvSpPr>
      <dsp:spPr>
        <a:xfrm>
          <a:off x="188051" y="1696935"/>
          <a:ext cx="341911" cy="3419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B1A94B-1C1F-4D97-B58D-92636DFC2B2E}">
      <dsp:nvSpPr>
        <dsp:cNvPr id="0" name=""/>
        <dsp:cNvSpPr/>
      </dsp:nvSpPr>
      <dsp:spPr>
        <a:xfrm>
          <a:off x="718014" y="1557062"/>
          <a:ext cx="9949480" cy="621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792" tIns="65792" rIns="65792" bIns="657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Sjukskrivning</a:t>
          </a:r>
          <a:r>
            <a:rPr lang="en-US" sz="1600" kern="1200"/>
            <a:t> </a:t>
          </a:r>
          <a:r>
            <a:rPr lang="en-US" sz="1600" kern="1200" err="1"/>
            <a:t>har</a:t>
          </a:r>
          <a:r>
            <a:rPr lang="en-US" sz="1600" kern="1200"/>
            <a:t> </a:t>
          </a:r>
          <a:r>
            <a:rPr lang="en-US" sz="1600" kern="1200" err="1"/>
            <a:t>tidigare</a:t>
          </a:r>
          <a:r>
            <a:rPr lang="en-US" sz="1600" kern="1200"/>
            <a:t> </a:t>
          </a:r>
          <a:r>
            <a:rPr lang="en-US" sz="1600" kern="1200" err="1"/>
            <a:t>lett</a:t>
          </a:r>
          <a:r>
            <a:rPr lang="en-US" sz="1600" kern="1200"/>
            <a:t> till </a:t>
          </a:r>
          <a:r>
            <a:rPr lang="en-US" sz="1600" kern="1200" err="1"/>
            <a:t>lindring</a:t>
          </a:r>
          <a:r>
            <a:rPr lang="en-US" sz="1600" kern="1200"/>
            <a:t> – </a:t>
          </a:r>
          <a:r>
            <a:rPr lang="en-US" sz="1600" kern="1200" err="1"/>
            <a:t>kanske</a:t>
          </a:r>
          <a:r>
            <a:rPr lang="en-US" sz="1600" kern="1200"/>
            <a:t> </a:t>
          </a:r>
          <a:r>
            <a:rPr lang="en-US" sz="1600" kern="1200" err="1"/>
            <a:t>inte</a:t>
          </a:r>
          <a:r>
            <a:rPr lang="en-US" sz="1600" kern="1200"/>
            <a:t> av </a:t>
          </a:r>
          <a:r>
            <a:rPr lang="en-US" sz="1600" kern="1200" err="1"/>
            <a:t>smärtan</a:t>
          </a:r>
          <a:r>
            <a:rPr lang="en-US" sz="1600" kern="1200"/>
            <a:t>, men av </a:t>
          </a:r>
          <a:r>
            <a:rPr lang="en-US" sz="1600" kern="1200" err="1"/>
            <a:t>oron</a:t>
          </a:r>
          <a:r>
            <a:rPr lang="en-US" sz="1600" kern="1200"/>
            <a:t>.</a:t>
          </a:r>
        </a:p>
      </dsp:txBody>
      <dsp:txXfrm>
        <a:off x="718014" y="1557062"/>
        <a:ext cx="9949480" cy="621657"/>
      </dsp:txXfrm>
    </dsp:sp>
    <dsp:sp modelId="{B81FFA2C-B91D-495D-BD82-6D79D832C90E}">
      <dsp:nvSpPr>
        <dsp:cNvPr id="0" name=""/>
        <dsp:cNvSpPr/>
      </dsp:nvSpPr>
      <dsp:spPr>
        <a:xfrm>
          <a:off x="0" y="2334134"/>
          <a:ext cx="10667495" cy="6216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E72693-CDE7-4EE1-8DCF-705CDE035C68}">
      <dsp:nvSpPr>
        <dsp:cNvPr id="0" name=""/>
        <dsp:cNvSpPr/>
      </dsp:nvSpPr>
      <dsp:spPr>
        <a:xfrm>
          <a:off x="188051" y="2474007"/>
          <a:ext cx="341911" cy="3419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2F2009-45D8-4D29-86BC-63304720D486}">
      <dsp:nvSpPr>
        <dsp:cNvPr id="0" name=""/>
        <dsp:cNvSpPr/>
      </dsp:nvSpPr>
      <dsp:spPr>
        <a:xfrm>
          <a:off x="718014" y="2334134"/>
          <a:ext cx="9949480" cy="621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792" tIns="65792" rIns="65792" bIns="657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Utredningar</a:t>
          </a:r>
          <a:r>
            <a:rPr lang="en-US" sz="1600" kern="1200"/>
            <a:t> </a:t>
          </a:r>
          <a:r>
            <a:rPr lang="en-US" sz="1600" kern="1200" err="1"/>
            <a:t>har</a:t>
          </a:r>
          <a:r>
            <a:rPr lang="en-US" sz="1600" kern="1200"/>
            <a:t> </a:t>
          </a:r>
          <a:r>
            <a:rPr lang="en-US" sz="1600" kern="1200" err="1"/>
            <a:t>tidigare</a:t>
          </a:r>
          <a:r>
            <a:rPr lang="en-US" sz="1600" kern="1200"/>
            <a:t> </a:t>
          </a:r>
          <a:r>
            <a:rPr lang="en-US" sz="1600" kern="1200" err="1"/>
            <a:t>gett</a:t>
          </a:r>
          <a:r>
            <a:rPr lang="en-US" sz="1600" kern="1200"/>
            <a:t> </a:t>
          </a:r>
          <a:r>
            <a:rPr lang="en-US" sz="1600" kern="1200" err="1"/>
            <a:t>trygghet</a:t>
          </a:r>
          <a:r>
            <a:rPr lang="en-US" sz="1600" kern="1200"/>
            <a:t> – </a:t>
          </a:r>
          <a:r>
            <a:rPr lang="en-US" sz="1600" kern="1200" err="1"/>
            <a:t>även</a:t>
          </a:r>
          <a:r>
            <a:rPr lang="en-US" sz="1600" kern="1200"/>
            <a:t> </a:t>
          </a:r>
          <a:r>
            <a:rPr lang="en-US" sz="1600" kern="1200" err="1"/>
            <a:t>när</a:t>
          </a:r>
          <a:r>
            <a:rPr lang="en-US" sz="1600" kern="1200"/>
            <a:t> </a:t>
          </a:r>
          <a:r>
            <a:rPr lang="en-US" sz="1600" kern="1200" err="1"/>
            <a:t>svaret</a:t>
          </a:r>
          <a:r>
            <a:rPr lang="en-US" sz="1600" kern="1200"/>
            <a:t> </a:t>
          </a:r>
          <a:r>
            <a:rPr lang="en-US" sz="1600" kern="1200" err="1"/>
            <a:t>varit</a:t>
          </a:r>
          <a:r>
            <a:rPr lang="en-US" sz="1600" kern="1200"/>
            <a:t> </a:t>
          </a:r>
          <a:r>
            <a:rPr lang="en-US" sz="1600" kern="1200" err="1"/>
            <a:t>negativt</a:t>
          </a:r>
          <a:r>
            <a:rPr lang="en-US" sz="1600" kern="1200"/>
            <a:t>.</a:t>
          </a:r>
        </a:p>
      </dsp:txBody>
      <dsp:txXfrm>
        <a:off x="718014" y="2334134"/>
        <a:ext cx="9949480" cy="621657"/>
      </dsp:txXfrm>
    </dsp:sp>
    <dsp:sp modelId="{136FE28C-8739-4F7A-AA2D-4FE6A7B745C6}">
      <dsp:nvSpPr>
        <dsp:cNvPr id="0" name=""/>
        <dsp:cNvSpPr/>
      </dsp:nvSpPr>
      <dsp:spPr>
        <a:xfrm>
          <a:off x="0" y="3111206"/>
          <a:ext cx="10667495" cy="6216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12F526-B756-450E-BA47-253D07BD6E2B}">
      <dsp:nvSpPr>
        <dsp:cNvPr id="0" name=""/>
        <dsp:cNvSpPr/>
      </dsp:nvSpPr>
      <dsp:spPr>
        <a:xfrm>
          <a:off x="188051" y="3251079"/>
          <a:ext cx="341911" cy="34191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175221-EF2A-4E24-B666-649B11872E9F}">
      <dsp:nvSpPr>
        <dsp:cNvPr id="0" name=""/>
        <dsp:cNvSpPr/>
      </dsp:nvSpPr>
      <dsp:spPr>
        <a:xfrm>
          <a:off x="718014" y="3111206"/>
          <a:ext cx="9949480" cy="621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792" tIns="65792" rIns="65792" bIns="6579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På</a:t>
          </a:r>
          <a:r>
            <a:rPr lang="en-US" sz="1600" kern="1200"/>
            <a:t> </a:t>
          </a:r>
          <a:r>
            <a:rPr lang="en-US" sz="1600" kern="1200" err="1"/>
            <a:t>samma</a:t>
          </a:r>
          <a:r>
            <a:rPr lang="en-US" sz="1600" kern="1200"/>
            <a:t> </a:t>
          </a:r>
          <a:r>
            <a:rPr lang="en-US" sz="1600" kern="1200" err="1"/>
            <a:t>sätt</a:t>
          </a:r>
          <a:r>
            <a:rPr lang="en-US" sz="1600" kern="1200"/>
            <a:t> </a:t>
          </a:r>
          <a:r>
            <a:rPr lang="en-US" sz="1600" kern="1200" err="1"/>
            <a:t>kan</a:t>
          </a:r>
          <a:r>
            <a:rPr lang="en-US" sz="1600" kern="1200"/>
            <a:t> vi ha </a:t>
          </a:r>
          <a:r>
            <a:rPr lang="en-US" sz="1600" kern="1200" err="1"/>
            <a:t>lärt</a:t>
          </a:r>
          <a:r>
            <a:rPr lang="en-US" sz="1600" kern="1200"/>
            <a:t> </a:t>
          </a:r>
          <a:r>
            <a:rPr lang="en-US" sz="1600" kern="1200" err="1"/>
            <a:t>oss</a:t>
          </a:r>
          <a:r>
            <a:rPr lang="en-US" sz="1600" kern="1200"/>
            <a:t> </a:t>
          </a:r>
          <a:r>
            <a:rPr lang="en-US" sz="1600" kern="1200" err="1"/>
            <a:t>att</a:t>
          </a:r>
          <a:r>
            <a:rPr lang="en-US" sz="1600" kern="1200"/>
            <a:t> det </a:t>
          </a:r>
          <a:r>
            <a:rPr lang="en-US" sz="1600" kern="1200" err="1"/>
            <a:t>är</a:t>
          </a:r>
          <a:r>
            <a:rPr lang="en-US" sz="1600" kern="1200"/>
            <a:t> </a:t>
          </a:r>
          <a:r>
            <a:rPr lang="en-US" sz="1600" kern="1200" err="1"/>
            <a:t>lättare</a:t>
          </a:r>
          <a:r>
            <a:rPr lang="en-US" sz="1600" kern="1200"/>
            <a:t> </a:t>
          </a:r>
          <a:r>
            <a:rPr lang="en-US" sz="1600" kern="1200" err="1"/>
            <a:t>och</a:t>
          </a:r>
          <a:r>
            <a:rPr lang="en-US" sz="1600" kern="1200"/>
            <a:t> </a:t>
          </a:r>
          <a:r>
            <a:rPr lang="en-US" sz="1600" kern="1200" err="1"/>
            <a:t>snabbare</a:t>
          </a:r>
          <a:r>
            <a:rPr lang="en-US" sz="1600" kern="1200"/>
            <a:t> </a:t>
          </a:r>
          <a:r>
            <a:rPr lang="en-US" sz="1600" kern="1200" err="1"/>
            <a:t>att</a:t>
          </a:r>
          <a:r>
            <a:rPr lang="en-US" sz="1600" kern="1200"/>
            <a:t> </a:t>
          </a:r>
          <a:r>
            <a:rPr lang="en-US" sz="1600" kern="1200" err="1"/>
            <a:t>ge</a:t>
          </a:r>
          <a:r>
            <a:rPr lang="en-US" sz="1600" kern="1200"/>
            <a:t> </a:t>
          </a:r>
          <a:r>
            <a:rPr lang="en-US" sz="1600" kern="1200" err="1"/>
            <a:t>efter</a:t>
          </a:r>
          <a:r>
            <a:rPr lang="en-US" sz="1600" kern="1200"/>
            <a:t> för </a:t>
          </a:r>
          <a:r>
            <a:rPr lang="en-US" sz="1600" kern="1200" err="1"/>
            <a:t>förväntningar</a:t>
          </a:r>
          <a:r>
            <a:rPr lang="en-US" sz="1600" kern="1200"/>
            <a:t>, </a:t>
          </a:r>
          <a:r>
            <a:rPr lang="en-US" sz="1600" kern="1200" err="1"/>
            <a:t>än</a:t>
          </a:r>
          <a:r>
            <a:rPr lang="en-US" sz="1600" kern="1200"/>
            <a:t> </a:t>
          </a:r>
          <a:r>
            <a:rPr lang="en-US" sz="1600" kern="1200" err="1"/>
            <a:t>att</a:t>
          </a:r>
          <a:r>
            <a:rPr lang="en-US" sz="1600" kern="1200"/>
            <a:t> </a:t>
          </a:r>
          <a:r>
            <a:rPr lang="en-US" sz="1600" kern="1200" err="1"/>
            <a:t>stå</a:t>
          </a:r>
          <a:r>
            <a:rPr lang="en-US" sz="1600" kern="1200"/>
            <a:t> </a:t>
          </a:r>
          <a:r>
            <a:rPr lang="en-US" sz="1600" kern="1200" err="1"/>
            <a:t>kvar</a:t>
          </a:r>
          <a:r>
            <a:rPr lang="en-US" sz="1600" kern="1200"/>
            <a:t> </a:t>
          </a:r>
          <a:r>
            <a:rPr lang="en-US" sz="1600" kern="1200" err="1"/>
            <a:t>i</a:t>
          </a:r>
          <a:r>
            <a:rPr lang="en-US" sz="1600" kern="1200"/>
            <a:t> </a:t>
          </a:r>
          <a:r>
            <a:rPr lang="en-US" sz="1600" kern="1200" err="1"/>
            <a:t>en</a:t>
          </a:r>
          <a:r>
            <a:rPr lang="en-US" sz="1600" kern="1200"/>
            <a:t> </a:t>
          </a:r>
          <a:r>
            <a:rPr lang="en-US" sz="1600" kern="1200" err="1"/>
            <a:t>mer</a:t>
          </a:r>
          <a:r>
            <a:rPr lang="en-US" sz="1600" kern="1200"/>
            <a:t> </a:t>
          </a:r>
          <a:r>
            <a:rPr lang="en-US" sz="1600" kern="1200" err="1"/>
            <a:t>långsiktig</a:t>
          </a:r>
          <a:r>
            <a:rPr lang="en-US" sz="1600" kern="1200"/>
            <a:t> </a:t>
          </a:r>
          <a:r>
            <a:rPr lang="en-US" sz="1600" kern="1200" err="1"/>
            <a:t>och</a:t>
          </a:r>
          <a:r>
            <a:rPr lang="en-US" sz="1600" kern="1200"/>
            <a:t> </a:t>
          </a:r>
          <a:r>
            <a:rPr lang="en-US" sz="1600" kern="1200" err="1"/>
            <a:t>ibland</a:t>
          </a:r>
          <a:r>
            <a:rPr lang="en-US" sz="1600" kern="1200"/>
            <a:t> </a:t>
          </a:r>
          <a:r>
            <a:rPr lang="en-US" sz="1600" kern="1200" err="1"/>
            <a:t>obekväm</a:t>
          </a:r>
          <a:r>
            <a:rPr lang="en-US" sz="1600" kern="1200"/>
            <a:t> position. </a:t>
          </a:r>
        </a:p>
      </dsp:txBody>
      <dsp:txXfrm>
        <a:off x="718014" y="3111206"/>
        <a:ext cx="9949480" cy="6216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DC43EE-0EC1-45F5-AF8C-B63AFFB38C40}">
      <dsp:nvSpPr>
        <dsp:cNvPr id="0" name=""/>
        <dsp:cNvSpPr/>
      </dsp:nvSpPr>
      <dsp:spPr>
        <a:xfrm>
          <a:off x="0" y="319"/>
          <a:ext cx="10667495" cy="4394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86B136-0A96-4FDB-8970-13E3DE097500}">
      <dsp:nvSpPr>
        <dsp:cNvPr id="0" name=""/>
        <dsp:cNvSpPr/>
      </dsp:nvSpPr>
      <dsp:spPr>
        <a:xfrm>
          <a:off x="132927" y="99190"/>
          <a:ext cx="241685" cy="2416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6EB512-92E0-4F51-92B7-CF47089743FC}">
      <dsp:nvSpPr>
        <dsp:cNvPr id="0" name=""/>
        <dsp:cNvSpPr/>
      </dsp:nvSpPr>
      <dsp:spPr>
        <a:xfrm>
          <a:off x="507540" y="319"/>
          <a:ext cx="10159954" cy="439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06" tIns="46506" rIns="46506" bIns="4650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Ångest - leder till undvikande </a:t>
          </a:r>
        </a:p>
      </dsp:txBody>
      <dsp:txXfrm>
        <a:off x="507540" y="319"/>
        <a:ext cx="10159954" cy="439428"/>
      </dsp:txXfrm>
    </dsp:sp>
    <dsp:sp modelId="{DA7006D0-3910-47B5-9F6C-FA38B2432BF9}">
      <dsp:nvSpPr>
        <dsp:cNvPr id="0" name=""/>
        <dsp:cNvSpPr/>
      </dsp:nvSpPr>
      <dsp:spPr>
        <a:xfrm>
          <a:off x="0" y="549605"/>
          <a:ext cx="10667495" cy="4394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C2CAEA-85AB-48E1-87D6-EDE192DB64B8}">
      <dsp:nvSpPr>
        <dsp:cNvPr id="0" name=""/>
        <dsp:cNvSpPr/>
      </dsp:nvSpPr>
      <dsp:spPr>
        <a:xfrm>
          <a:off x="132927" y="648476"/>
          <a:ext cx="241685" cy="2416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02B206-0E58-469A-928A-322B00C0A69E}">
      <dsp:nvSpPr>
        <dsp:cNvPr id="0" name=""/>
        <dsp:cNvSpPr/>
      </dsp:nvSpPr>
      <dsp:spPr>
        <a:xfrm>
          <a:off x="507540" y="549605"/>
          <a:ext cx="10159954" cy="439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06" tIns="46506" rIns="46506" bIns="4650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Depressivitet - till minskad aktivitet och isolering </a:t>
          </a:r>
        </a:p>
      </dsp:txBody>
      <dsp:txXfrm>
        <a:off x="507540" y="549605"/>
        <a:ext cx="10159954" cy="439428"/>
      </dsp:txXfrm>
    </dsp:sp>
    <dsp:sp modelId="{22625E74-D22A-4914-9BAA-879BF6CD5F1C}">
      <dsp:nvSpPr>
        <dsp:cNvPr id="0" name=""/>
        <dsp:cNvSpPr/>
      </dsp:nvSpPr>
      <dsp:spPr>
        <a:xfrm>
          <a:off x="0" y="1098891"/>
          <a:ext cx="10667495" cy="4394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E8ACB7-BB95-4211-94E1-E0B97D0853D0}">
      <dsp:nvSpPr>
        <dsp:cNvPr id="0" name=""/>
        <dsp:cNvSpPr/>
      </dsp:nvSpPr>
      <dsp:spPr>
        <a:xfrm>
          <a:off x="132927" y="1197762"/>
          <a:ext cx="241685" cy="2416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CEBE5B-799A-48E4-A9BF-D9CA7EBCAC3B}">
      <dsp:nvSpPr>
        <dsp:cNvPr id="0" name=""/>
        <dsp:cNvSpPr/>
      </dsp:nvSpPr>
      <dsp:spPr>
        <a:xfrm>
          <a:off x="507540" y="1098891"/>
          <a:ext cx="10159954" cy="439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06" tIns="46506" rIns="46506" bIns="4650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Stress - till tunnelseende och icke-ändamålsenliga prioriteringar</a:t>
          </a:r>
        </a:p>
      </dsp:txBody>
      <dsp:txXfrm>
        <a:off x="507540" y="1098891"/>
        <a:ext cx="10159954" cy="439428"/>
      </dsp:txXfrm>
    </dsp:sp>
    <dsp:sp modelId="{B092A43A-D882-4241-A5D0-73FA5FFCCAD0}">
      <dsp:nvSpPr>
        <dsp:cNvPr id="0" name=""/>
        <dsp:cNvSpPr/>
      </dsp:nvSpPr>
      <dsp:spPr>
        <a:xfrm>
          <a:off x="0" y="1648177"/>
          <a:ext cx="10667495" cy="4394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0777E1-0990-4CE0-83AF-6A238392F8B7}">
      <dsp:nvSpPr>
        <dsp:cNvPr id="0" name=""/>
        <dsp:cNvSpPr/>
      </dsp:nvSpPr>
      <dsp:spPr>
        <a:xfrm>
          <a:off x="132927" y="1747048"/>
          <a:ext cx="241685" cy="24168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7122C-618B-4B75-882D-F382109A3CF6}">
      <dsp:nvSpPr>
        <dsp:cNvPr id="0" name=""/>
        <dsp:cNvSpPr/>
      </dsp:nvSpPr>
      <dsp:spPr>
        <a:xfrm>
          <a:off x="507540" y="1648177"/>
          <a:ext cx="10159954" cy="439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06" tIns="46506" rIns="46506" bIns="4650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Oro - till sämre uppmärksamhet och kom ihåg</a:t>
          </a:r>
        </a:p>
      </dsp:txBody>
      <dsp:txXfrm>
        <a:off x="507540" y="1648177"/>
        <a:ext cx="10159954" cy="439428"/>
      </dsp:txXfrm>
    </dsp:sp>
    <dsp:sp modelId="{9D19D1C3-8325-4481-872C-8376FAC16113}">
      <dsp:nvSpPr>
        <dsp:cNvPr id="0" name=""/>
        <dsp:cNvSpPr/>
      </dsp:nvSpPr>
      <dsp:spPr>
        <a:xfrm>
          <a:off x="0" y="2197463"/>
          <a:ext cx="10667495" cy="4394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DE9D4B-095A-42BF-B8E9-BFAC7D1C9580}">
      <dsp:nvSpPr>
        <dsp:cNvPr id="0" name=""/>
        <dsp:cNvSpPr/>
      </dsp:nvSpPr>
      <dsp:spPr>
        <a:xfrm>
          <a:off x="132927" y="2296334"/>
          <a:ext cx="241685" cy="24168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B7B2B8-3BAA-4743-B7C6-330FF8CC8628}">
      <dsp:nvSpPr>
        <dsp:cNvPr id="0" name=""/>
        <dsp:cNvSpPr/>
      </dsp:nvSpPr>
      <dsp:spPr>
        <a:xfrm>
          <a:off x="507540" y="2197463"/>
          <a:ext cx="10159954" cy="439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06" tIns="46506" rIns="46506" bIns="46506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Ubuntu"/>
            </a:rPr>
            <a:t>Att göra rätt är den bästa försäkringen mot att göra fel</a:t>
          </a:r>
          <a:endParaRPr lang="en-US" sz="1600" kern="1200" dirty="0"/>
        </a:p>
      </dsp:txBody>
      <dsp:txXfrm>
        <a:off x="507540" y="2197463"/>
        <a:ext cx="10159954" cy="439428"/>
      </dsp:txXfrm>
    </dsp:sp>
    <dsp:sp modelId="{CF114025-64EA-4436-A614-F3453A3A7B86}">
      <dsp:nvSpPr>
        <dsp:cNvPr id="0" name=""/>
        <dsp:cNvSpPr/>
      </dsp:nvSpPr>
      <dsp:spPr>
        <a:xfrm>
          <a:off x="0" y="2746749"/>
          <a:ext cx="10667495" cy="4394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205A83-A4FD-4CAF-AE84-7D6E28BA12E0}">
      <dsp:nvSpPr>
        <dsp:cNvPr id="0" name=""/>
        <dsp:cNvSpPr/>
      </dsp:nvSpPr>
      <dsp:spPr>
        <a:xfrm>
          <a:off x="132927" y="2845620"/>
          <a:ext cx="241685" cy="24168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CA5C4A-A83B-40AF-A93A-42BCE072DCC9}">
      <dsp:nvSpPr>
        <dsp:cNvPr id="0" name=""/>
        <dsp:cNvSpPr/>
      </dsp:nvSpPr>
      <dsp:spPr>
        <a:xfrm>
          <a:off x="507540" y="2746749"/>
          <a:ext cx="10159954" cy="439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06" tIns="46506" rIns="46506" bIns="46506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En</a:t>
          </a:r>
          <a:r>
            <a:rPr lang="en-US" sz="1600" kern="1200">
              <a:latin typeface="Ubuntu"/>
            </a:rPr>
            <a:t> Hjälpsam</a:t>
          </a:r>
          <a:r>
            <a:rPr lang="en-US" sz="1600" kern="1200"/>
            <a:t> förklaringsmodell</a:t>
          </a:r>
          <a:r>
            <a:rPr lang="en-US" sz="1600" kern="1200">
              <a:latin typeface="Ubuntu"/>
            </a:rPr>
            <a:t> vs en Stjälpande förklaringsmodell</a:t>
          </a:r>
          <a:endParaRPr lang="en-US" sz="1600" kern="1200"/>
        </a:p>
      </dsp:txBody>
      <dsp:txXfrm>
        <a:off x="507540" y="2746749"/>
        <a:ext cx="10159954" cy="439428"/>
      </dsp:txXfrm>
    </dsp:sp>
    <dsp:sp modelId="{C45A2374-8680-4DDC-AD4B-6357B7136F4D}">
      <dsp:nvSpPr>
        <dsp:cNvPr id="0" name=""/>
        <dsp:cNvSpPr/>
      </dsp:nvSpPr>
      <dsp:spPr>
        <a:xfrm>
          <a:off x="0" y="3296035"/>
          <a:ext cx="10667495" cy="4394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054412-ACE9-47DB-AF66-365F41589F3D}">
      <dsp:nvSpPr>
        <dsp:cNvPr id="0" name=""/>
        <dsp:cNvSpPr/>
      </dsp:nvSpPr>
      <dsp:spPr>
        <a:xfrm>
          <a:off x="132927" y="3394906"/>
          <a:ext cx="241685" cy="24168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01D8A8-A2BB-40A9-86F8-A60142E08DB8}">
      <dsp:nvSpPr>
        <dsp:cNvPr id="0" name=""/>
        <dsp:cNvSpPr/>
      </dsp:nvSpPr>
      <dsp:spPr>
        <a:xfrm>
          <a:off x="507540" y="3296035"/>
          <a:ext cx="10159954" cy="439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506" tIns="46506" rIns="46506" bIns="46506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Förstärka hjälpsamt beteende </a:t>
          </a:r>
          <a:r>
            <a:rPr lang="en-US" sz="1600" kern="1200">
              <a:latin typeface="Ubuntu"/>
            </a:rPr>
            <a:t>= </a:t>
          </a:r>
          <a:r>
            <a:rPr lang="en-US" sz="1600" kern="1200"/>
            <a:t>Släcka skadligt beteende</a:t>
          </a:r>
        </a:p>
      </dsp:txBody>
      <dsp:txXfrm>
        <a:off x="507540" y="3296035"/>
        <a:ext cx="10159954" cy="439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2C811-62A2-41E9-A847-AEBE7BD9247B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2C6C2-AB32-47EF-932E-5F9114D1FFA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848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5B3FA-2887-4D0D-91D9-5EADE67F0A94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0A59C-88DF-42B1-9198-9DE121B11B5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7132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Inledande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behovsbedömning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vanligen</a:t>
            </a:r>
            <a:r>
              <a:rPr lang="en-US" dirty="0">
                <a:ea typeface="Calibri"/>
                <a:cs typeface="Calibri"/>
              </a:rPr>
              <a:t> av </a:t>
            </a:r>
            <a:r>
              <a:rPr lang="en-US" dirty="0" err="1">
                <a:ea typeface="Calibri"/>
                <a:cs typeface="Calibri"/>
              </a:rPr>
              <a:t>ssk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samma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dag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som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söker</a:t>
            </a:r>
            <a:r>
              <a:rPr lang="en-US" dirty="0">
                <a:ea typeface="Calibri"/>
                <a:cs typeface="Calibri"/>
              </a:rPr>
              <a:t> 0</a:t>
            </a:r>
            <a:endParaRPr lang="sv-SE" dirty="0"/>
          </a:p>
          <a:p>
            <a:r>
              <a:rPr lang="en-US" dirty="0" err="1">
                <a:ea typeface="Calibri"/>
                <a:cs typeface="Calibri"/>
              </a:rPr>
              <a:t>Medicinsk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bedömning</a:t>
            </a:r>
            <a:r>
              <a:rPr lang="en-US" dirty="0">
                <a:ea typeface="Calibri"/>
                <a:cs typeface="Calibri"/>
              </a:rPr>
              <a:t> av </a:t>
            </a:r>
            <a:r>
              <a:rPr lang="en-US" dirty="0" err="1">
                <a:ea typeface="Calibri"/>
                <a:cs typeface="Calibri"/>
              </a:rPr>
              <a:t>legitimerad</a:t>
            </a:r>
            <a:r>
              <a:rPr lang="en-US" dirty="0">
                <a:ea typeface="Calibri"/>
                <a:cs typeface="Calibri"/>
              </a:rPr>
              <a:t> personal </a:t>
            </a:r>
            <a:r>
              <a:rPr lang="en-US" dirty="0" err="1">
                <a:ea typeface="Calibri"/>
                <a:cs typeface="Calibri"/>
              </a:rPr>
              <a:t>inom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tre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dagar</a:t>
            </a:r>
            <a:r>
              <a:rPr lang="en-US" dirty="0">
                <a:ea typeface="Calibri"/>
                <a:cs typeface="Calibri"/>
              </a:rPr>
              <a:t> 3 - </a:t>
            </a:r>
            <a:r>
              <a:rPr lang="en-US" dirty="0" err="1">
                <a:ea typeface="Calibri"/>
                <a:cs typeface="Calibri"/>
              </a:rPr>
              <a:t>Rätt</a:t>
            </a:r>
            <a:r>
              <a:rPr lang="en-US" dirty="0">
                <a:ea typeface="Calibri"/>
                <a:cs typeface="Calibri"/>
              </a:rPr>
              <a:t> profession för </a:t>
            </a:r>
            <a:r>
              <a:rPr lang="en-US" dirty="0" err="1">
                <a:ea typeface="Calibri"/>
                <a:cs typeface="Calibri"/>
              </a:rPr>
              <a:t>symtombilden</a:t>
            </a:r>
          </a:p>
          <a:p>
            <a:r>
              <a:rPr lang="en-US" dirty="0" err="1">
                <a:ea typeface="Calibri"/>
                <a:cs typeface="Calibri"/>
              </a:rPr>
              <a:t>Rätt</a:t>
            </a:r>
            <a:r>
              <a:rPr lang="en-US" dirty="0">
                <a:ea typeface="Calibri"/>
                <a:cs typeface="Calibri"/>
              </a:rPr>
              <a:t> profession </a:t>
            </a:r>
            <a:r>
              <a:rPr lang="en-US" dirty="0" err="1">
                <a:ea typeface="Calibri"/>
                <a:cs typeface="Calibri"/>
              </a:rPr>
              <a:t>innebär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rätt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verktygslåda</a:t>
            </a:r>
            <a:r>
              <a:rPr lang="en-US" dirty="0">
                <a:ea typeface="Calibri"/>
                <a:cs typeface="Calibri"/>
              </a:rPr>
              <a:t> - </a:t>
            </a:r>
            <a:r>
              <a:rPr lang="en-US" dirty="0" err="1">
                <a:ea typeface="Calibri"/>
                <a:cs typeface="Calibri"/>
              </a:rPr>
              <a:t>rätt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insatser</a:t>
            </a:r>
            <a:r>
              <a:rPr lang="en-US" dirty="0">
                <a:ea typeface="Calibri"/>
                <a:cs typeface="Calibri"/>
              </a:rPr>
              <a:t> – </a:t>
            </a:r>
            <a:r>
              <a:rPr lang="en-US" dirty="0" err="1">
                <a:ea typeface="Calibri"/>
                <a:cs typeface="Calibri"/>
              </a:rPr>
              <a:t>inte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fel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insatser</a:t>
            </a:r>
          </a:p>
          <a:p>
            <a:r>
              <a:rPr lang="en-US" dirty="0">
                <a:ea typeface="Calibri"/>
                <a:cs typeface="Calibri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0A59C-88DF-42B1-9198-9DE121B11B58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162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Upplever </a:t>
            </a:r>
          </a:p>
          <a:p>
            <a:r>
              <a:rPr lang="en-US"/>
              <a:t>Använder</a:t>
            </a:r>
          </a:p>
          <a:p>
            <a:r>
              <a:rPr lang="en-US"/>
              <a:t>Tänker framåt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0A59C-88DF-42B1-9198-9DE121B11B58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907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Rapport och material på länken eller QR koden.</a:t>
            </a:r>
            <a:br>
              <a:rPr lang="sv-SE"/>
            </a:br>
            <a:r>
              <a:rPr lang="sv-SE"/>
              <a:t>Välkommen att höra av dig med frågor eller reflektioner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0A59C-88DF-42B1-9198-9DE121B11B58}" type="slidenum">
              <a:rPr lang="sv-SE" smtClean="0"/>
              <a:pPr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8715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Risker med patientstyrda flöden och bedömningar</a:t>
            </a:r>
            <a:endParaRPr lang="sv-SE" dirty="0"/>
          </a:p>
          <a:p>
            <a:r>
              <a:rPr lang="sv-SE"/>
              <a:t>Arbetsmiljöproblem, undanträngning och </a:t>
            </a:r>
            <a:r>
              <a:rPr lang="sv-SE" err="1"/>
              <a:t>vårdskador</a:t>
            </a:r>
            <a:endParaRPr lang="sv-SE" dirty="0">
              <a:ea typeface="Calibri"/>
              <a:cs typeface="Calibri"/>
            </a:endParaRPr>
          </a:p>
          <a:p>
            <a:pPr>
              <a:buFont typeface="Arial"/>
            </a:pPr>
            <a:r>
              <a:rPr lang="sv-SE" dirty="0"/>
              <a:t>Många intygsfrågor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sv-SE" dirty="0"/>
              <a:t>Undanträngning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sv-SE" dirty="0"/>
              <a:t>Fel och skador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sv-SE" dirty="0"/>
              <a:t>Långvarigt och resurskrävande</a:t>
            </a:r>
            <a:endParaRPr lang="en-US"/>
          </a:p>
          <a:p>
            <a:r>
              <a:rPr lang="sv-SE" dirty="0"/>
              <a:t>Upplevs som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sv-SE" dirty="0"/>
              <a:t>Otillräcklig, stressande </a:t>
            </a:r>
            <a:r>
              <a:rPr lang="sv-SE" dirty="0" err="1"/>
              <a:t>ohanterbart</a:t>
            </a:r>
            <a:endParaRPr lang="sv-SE" dirty="0" err="1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0A59C-88DF-42B1-9198-9DE121B11B58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6194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Jmf med FK:s analys orsaker- åtgärder</a:t>
            </a:r>
            <a:br>
              <a:rPr lang="en-US" dirty="0">
                <a:ea typeface="Calibri"/>
                <a:cs typeface="+mn-lt"/>
              </a:rPr>
            </a:br>
            <a:r>
              <a:rPr lang="en-US">
                <a:ea typeface="Calibri"/>
                <a:cs typeface="Calibri"/>
              </a:rPr>
              <a:t>Vem följer upp förskrivning av ss om det är rätt - som vid antibiotika och opioider.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0A59C-88DF-42B1-9198-9DE121B11B58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2753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Vad </a:t>
            </a:r>
            <a:r>
              <a:rPr lang="en-US" dirty="0" err="1">
                <a:ea typeface="Calibri"/>
                <a:cs typeface="Calibri"/>
              </a:rPr>
              <a:t>gör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ni</a:t>
            </a:r>
            <a:r>
              <a:rPr lang="en-US" dirty="0">
                <a:ea typeface="Calibri"/>
                <a:cs typeface="Calibri"/>
              </a:rPr>
              <a:t> </a:t>
            </a:r>
          </a:p>
          <a:p>
            <a:r>
              <a:rPr lang="en-US" dirty="0" err="1">
                <a:ea typeface="Calibri"/>
                <a:cs typeface="Calibri"/>
              </a:rPr>
              <a:t>Känner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ni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igen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detta</a:t>
            </a:r>
          </a:p>
          <a:p>
            <a:r>
              <a:rPr lang="en-US" dirty="0" err="1">
                <a:ea typeface="Calibri"/>
                <a:cs typeface="Calibri"/>
              </a:rPr>
              <a:t>Oväntat</a:t>
            </a:r>
          </a:p>
          <a:p>
            <a:r>
              <a:rPr lang="en-US" dirty="0" err="1">
                <a:ea typeface="Calibri"/>
                <a:cs typeface="Calibri"/>
              </a:rPr>
              <a:t>Väntat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0A59C-88DF-42B1-9198-9DE121B11B58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4750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E579A-0E49-3A5B-441B-9903B16A6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AADF2F2-3B4A-9B9D-DC6C-A32F9A573F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8B03099-19DE-F54F-84DC-C78994EC81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Rapport och material på länken eller QR koden.</a:t>
            </a:r>
            <a:br>
              <a:rPr lang="sv-SE"/>
            </a:br>
            <a:r>
              <a:rPr lang="sv-SE"/>
              <a:t>Välkommen att höra av dig med frågor eller reflektioner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A2C3DD7-F605-9F27-236A-2250991E9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0A59C-88DF-42B1-9198-9DE121B11B58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1979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sv-SE"/>
              <a:t>Multiprofessionella enheter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,Sans-Serif"/>
              <a:buChar char="Ø"/>
            </a:pPr>
            <a:r>
              <a:rPr lang="sv-SE"/>
              <a:t>Kompetens och flöden - behovsstyrning för effektivitet - både operativt och ekonomiskt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,Sans-Serif"/>
              <a:buChar char="Ø"/>
            </a:pPr>
            <a:r>
              <a:rPr lang="sv-SE"/>
              <a:t>Viktigt förstå verksamhetens och patienternas behov och professionernas potential </a:t>
            </a:r>
            <a:endParaRPr lang="en-US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sv-SE"/>
              <a:t>Vårdkvalitet och vårderbjudande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,Sans-Serif"/>
              <a:buChar char="Ø"/>
            </a:pPr>
            <a:r>
              <a:rPr lang="sv-SE"/>
              <a:t>Olika verktygslådor - olika erbjudande - olika utfall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,Sans-Serif"/>
              <a:buChar char="Ø"/>
            </a:pPr>
            <a:r>
              <a:rPr lang="sv-SE"/>
              <a:t>Matcha vård med behov</a:t>
            </a:r>
            <a:endParaRPr lang="en-US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sv-SE"/>
              <a:t>Rätt från början - en försäkring </a:t>
            </a:r>
            <a:endParaRPr lang="en-US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sv-SE"/>
              <a:t>Alternativet – risk för Fel från början - eller att Rätt fördröjs med risk för men</a:t>
            </a:r>
            <a:endParaRPr lang="en-US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sv-SE"/>
              <a:t>Stegvis vård - effektivitet också för patienten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0A59C-88DF-42B1-9198-9DE121B11B58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99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E949C-B66F-04FA-091E-75A9F8C57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9DF7153-68BE-0656-866C-FD01DB7404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96EBD948-B4D9-58CB-86AB-A8E43D5F60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Upplever </a:t>
            </a:r>
          </a:p>
          <a:p>
            <a:r>
              <a:rPr lang="en-US"/>
              <a:t>Använder</a:t>
            </a:r>
          </a:p>
          <a:p>
            <a:r>
              <a:rPr lang="en-US"/>
              <a:t>Tänker framåt</a:t>
            </a:r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3E52C67-3E66-9372-4D85-741FB3D693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0A59C-88DF-42B1-9198-9DE121B11B58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8418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Upplever </a:t>
            </a:r>
          </a:p>
          <a:p>
            <a:r>
              <a:rPr lang="en-US">
                <a:ea typeface="Calibri"/>
                <a:cs typeface="Calibri"/>
              </a:rPr>
              <a:t>Använder</a:t>
            </a:r>
          </a:p>
          <a:p>
            <a:r>
              <a:rPr lang="en-US">
                <a:ea typeface="Calibri"/>
                <a:cs typeface="Calibri"/>
              </a:rPr>
              <a:t>Tänker framåt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0A59C-88DF-42B1-9198-9DE121B11B58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3791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Upplever </a:t>
            </a:r>
          </a:p>
          <a:p>
            <a:r>
              <a:rPr lang="en-US"/>
              <a:t>Använder</a:t>
            </a:r>
          </a:p>
          <a:p>
            <a:r>
              <a:rPr lang="en-US"/>
              <a:t>Tänker framåt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0A59C-88DF-42B1-9198-9DE121B11B58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7053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omslag Grö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objekt 19">
            <a:extLst>
              <a:ext uri="{FF2B5EF4-FFF2-40B4-BE49-F238E27FC236}">
                <a16:creationId xmlns:a16="http://schemas.microsoft.com/office/drawing/2014/main" id="{3D248B05-33B2-4D5F-AD21-EB3E7249F2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606F16F-E816-4B43-B79A-8551B492C0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4463" y="1417"/>
            <a:ext cx="6295421" cy="6856096"/>
          </a:xfrm>
          <a:prstGeom prst="rect">
            <a:avLst/>
          </a:prstGeom>
        </p:spPr>
      </p:pic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Frihandsfigur: Form 17">
            <a:extLst>
              <a:ext uri="{FF2B5EF4-FFF2-40B4-BE49-F238E27FC236}">
                <a16:creationId xmlns:a16="http://schemas.microsoft.com/office/drawing/2014/main" id="{44A9DC6F-FF2F-4380-A76A-BC952B5A124C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8" name="Frihandsfigur: Form 18">
            <a:extLst>
              <a:ext uri="{FF2B5EF4-FFF2-40B4-BE49-F238E27FC236}">
                <a16:creationId xmlns:a16="http://schemas.microsoft.com/office/drawing/2014/main" id="{6E51A5E6-418B-4D76-9619-5C65E2B43FB4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9" name="Frihandsfigur: Form 19">
            <a:extLst>
              <a:ext uri="{FF2B5EF4-FFF2-40B4-BE49-F238E27FC236}">
                <a16:creationId xmlns:a16="http://schemas.microsoft.com/office/drawing/2014/main" id="{D6372915-BA4C-4CEE-A70C-154CE8CBF7FC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400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omslag Ros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objekt 21">
            <a:extLst>
              <a:ext uri="{FF2B5EF4-FFF2-40B4-BE49-F238E27FC236}">
                <a16:creationId xmlns:a16="http://schemas.microsoft.com/office/drawing/2014/main" id="{46728F4C-65F8-4780-AD37-8821A70AB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pic>
        <p:nvPicPr>
          <p:cNvPr id="28" name="Bildobjekt 27" descr="En bild som visar person, person, stående, håller&#10;&#10;Automatiskt genererad beskrivning">
            <a:extLst>
              <a:ext uri="{FF2B5EF4-FFF2-40B4-BE49-F238E27FC236}">
                <a16:creationId xmlns:a16="http://schemas.microsoft.com/office/drawing/2014/main" id="{62B250DD-A139-414D-9732-A2B42047A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271" y="-2"/>
            <a:ext cx="5940965" cy="6858000"/>
          </a:xfrm>
          <a:prstGeom prst="rect">
            <a:avLst/>
          </a:prstGeom>
        </p:spPr>
      </p:pic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9" name="Frihandsfigur: Form 17">
            <a:extLst>
              <a:ext uri="{FF2B5EF4-FFF2-40B4-BE49-F238E27FC236}">
                <a16:creationId xmlns:a16="http://schemas.microsoft.com/office/drawing/2014/main" id="{89B00923-E222-4130-8BB8-B48DED1008F9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bg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0" name="Frihandsfigur: Form 18">
            <a:extLst>
              <a:ext uri="{FF2B5EF4-FFF2-40B4-BE49-F238E27FC236}">
                <a16:creationId xmlns:a16="http://schemas.microsoft.com/office/drawing/2014/main" id="{BBDCE734-560D-4845-9765-2DB69225C2D1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1" name="Frihandsfigur: Form 19">
            <a:extLst>
              <a:ext uri="{FF2B5EF4-FFF2-40B4-BE49-F238E27FC236}">
                <a16:creationId xmlns:a16="http://schemas.microsoft.com/office/drawing/2014/main" id="{285EA5DE-1866-467D-8A4C-1BF267C33C04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2838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omslag Ros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>
            <a:extLst>
              <a:ext uri="{FF2B5EF4-FFF2-40B4-BE49-F238E27FC236}">
                <a16:creationId xmlns:a16="http://schemas.microsoft.com/office/drawing/2014/main" id="{B8247F90-0324-46B5-A26A-65D54CADAF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CB48903-67A0-4987-B51C-E4DB8D5C8A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0"/>
          <a:stretch/>
        </p:blipFill>
        <p:spPr>
          <a:xfrm>
            <a:off x="814059" y="0"/>
            <a:ext cx="10183876" cy="6858000"/>
          </a:xfrm>
          <a:prstGeom prst="rect">
            <a:avLst/>
          </a:prstGeom>
        </p:spPr>
      </p:pic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0" name="Frihandsfigur: Form 17">
            <a:extLst>
              <a:ext uri="{FF2B5EF4-FFF2-40B4-BE49-F238E27FC236}">
                <a16:creationId xmlns:a16="http://schemas.microsoft.com/office/drawing/2014/main" id="{5846260F-963C-4DC5-911C-F84AF1B4AF8B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bg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1" name="Frihandsfigur: Form 18">
            <a:extLst>
              <a:ext uri="{FF2B5EF4-FFF2-40B4-BE49-F238E27FC236}">
                <a16:creationId xmlns:a16="http://schemas.microsoft.com/office/drawing/2014/main" id="{26BC5B50-9760-45B1-8E5C-002B33EC5139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2" name="Frihandsfigur: Form 19">
            <a:extLst>
              <a:ext uri="{FF2B5EF4-FFF2-40B4-BE49-F238E27FC236}">
                <a16:creationId xmlns:a16="http://schemas.microsoft.com/office/drawing/2014/main" id="{AD45BF06-9DD7-43D4-B621-3F7CD9340F84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661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Ros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813667BC-C605-45D5-BE7E-F58B7DEA19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14" y="1"/>
            <a:ext cx="12204192" cy="685800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FDD73E87-41A2-42F9-AF53-431FDB148F66}"/>
              </a:ext>
            </a:extLst>
          </p:cNvPr>
          <p:cNvGrpSpPr/>
          <p:nvPr userDrawn="1"/>
        </p:nvGrpSpPr>
        <p:grpSpPr>
          <a:xfrm>
            <a:off x="-19959" y="-2"/>
            <a:ext cx="12245627" cy="6879434"/>
            <a:chOff x="-8" y="-2"/>
            <a:chExt cx="12225676" cy="6879434"/>
          </a:xfrm>
        </p:grpSpPr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C0183E31-00F0-4931-A6EA-070995DBE4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6" name="Rektangel 11">
              <a:extLst>
                <a:ext uri="{FF2B5EF4-FFF2-40B4-BE49-F238E27FC236}">
                  <a16:creationId xmlns:a16="http://schemas.microsoft.com/office/drawing/2014/main" id="{2EE2B60C-B51F-486B-AB47-C7EA1DBDCD72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bg2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9" name="Frihandsfigur: Form 17">
            <a:extLst>
              <a:ext uri="{FF2B5EF4-FFF2-40B4-BE49-F238E27FC236}">
                <a16:creationId xmlns:a16="http://schemas.microsoft.com/office/drawing/2014/main" id="{89B00923-E222-4130-8BB8-B48DED1008F9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bg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0" name="Frihandsfigur: Form 18">
            <a:extLst>
              <a:ext uri="{FF2B5EF4-FFF2-40B4-BE49-F238E27FC236}">
                <a16:creationId xmlns:a16="http://schemas.microsoft.com/office/drawing/2014/main" id="{BBDCE734-560D-4845-9765-2DB69225C2D1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1" name="Frihandsfigur: Form 19">
            <a:extLst>
              <a:ext uri="{FF2B5EF4-FFF2-40B4-BE49-F238E27FC236}">
                <a16:creationId xmlns:a16="http://schemas.microsoft.com/office/drawing/2014/main" id="{285EA5DE-1866-467D-8A4C-1BF267C33C04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0189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Ros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5E69571-92BB-44A4-854B-A51E97AC48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5"/>
            <a:ext cx="12191994" cy="6857229"/>
          </a:xfrm>
          <a:prstGeom prst="rect">
            <a:avLst/>
          </a:prstGeom>
        </p:spPr>
      </p:pic>
      <p:grpSp>
        <p:nvGrpSpPr>
          <p:cNvPr id="22" name="Grupp 21">
            <a:extLst>
              <a:ext uri="{FF2B5EF4-FFF2-40B4-BE49-F238E27FC236}">
                <a16:creationId xmlns:a16="http://schemas.microsoft.com/office/drawing/2014/main" id="{18E093C3-F97C-4A26-B1AE-CCEADAB402A2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C8A4DA93-A458-4108-8848-B0173411B5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4" name="Rektangel 11">
              <a:extLst>
                <a:ext uri="{FF2B5EF4-FFF2-40B4-BE49-F238E27FC236}">
                  <a16:creationId xmlns:a16="http://schemas.microsoft.com/office/drawing/2014/main" id="{A5ED285A-D833-491F-80A8-4C031F0F5DF4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bg2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Frihandsfigur: Form 17">
            <a:extLst>
              <a:ext uri="{FF2B5EF4-FFF2-40B4-BE49-F238E27FC236}">
                <a16:creationId xmlns:a16="http://schemas.microsoft.com/office/drawing/2014/main" id="{4BA5232B-C7B0-4181-A181-48BFB6DE6DA3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bg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8" name="Frihandsfigur: Form 18">
            <a:extLst>
              <a:ext uri="{FF2B5EF4-FFF2-40B4-BE49-F238E27FC236}">
                <a16:creationId xmlns:a16="http://schemas.microsoft.com/office/drawing/2014/main" id="{29A50B31-5BA9-42C0-AC59-135088CF88F5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9" name="Frihandsfigur: Form 19">
            <a:extLst>
              <a:ext uri="{FF2B5EF4-FFF2-40B4-BE49-F238E27FC236}">
                <a16:creationId xmlns:a16="http://schemas.microsoft.com/office/drawing/2014/main" id="{1BB62738-C9A3-4F6B-B3D1-CF90BA7409AB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3534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Ros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6">
            <a:extLst>
              <a:ext uri="{FF2B5EF4-FFF2-40B4-BE49-F238E27FC236}">
                <a16:creationId xmlns:a16="http://schemas.microsoft.com/office/drawing/2014/main" id="{A450EB84-C123-4DA4-8BCF-2463D18DB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-1"/>
            <a:ext cx="12192002" cy="6858001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8481FBB8-4169-4079-8372-CEF24012CDFC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525E5B59-9E35-454C-9DFF-3F13FD71E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6" name="Rektangel 11">
              <a:extLst>
                <a:ext uri="{FF2B5EF4-FFF2-40B4-BE49-F238E27FC236}">
                  <a16:creationId xmlns:a16="http://schemas.microsoft.com/office/drawing/2014/main" id="{8563ADDB-6C9D-48EA-8305-D8C1FD312A89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bg2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0" name="Frihandsfigur: Form 17">
            <a:extLst>
              <a:ext uri="{FF2B5EF4-FFF2-40B4-BE49-F238E27FC236}">
                <a16:creationId xmlns:a16="http://schemas.microsoft.com/office/drawing/2014/main" id="{5846260F-963C-4DC5-911C-F84AF1B4AF8B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bg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1" name="Frihandsfigur: Form 18">
            <a:extLst>
              <a:ext uri="{FF2B5EF4-FFF2-40B4-BE49-F238E27FC236}">
                <a16:creationId xmlns:a16="http://schemas.microsoft.com/office/drawing/2014/main" id="{26BC5B50-9760-45B1-8E5C-002B33EC5139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2" name="Frihandsfigur: Form 19">
            <a:extLst>
              <a:ext uri="{FF2B5EF4-FFF2-40B4-BE49-F238E27FC236}">
                <a16:creationId xmlns:a16="http://schemas.microsoft.com/office/drawing/2014/main" id="{AD45BF06-9DD7-43D4-B621-3F7CD9340F84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5354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Ros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objekt 20">
            <a:extLst>
              <a:ext uri="{FF2B5EF4-FFF2-40B4-BE49-F238E27FC236}">
                <a16:creationId xmlns:a16="http://schemas.microsoft.com/office/drawing/2014/main" id="{CDD38E6B-AEE1-4CD6-87C1-138DB1BB20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213E5DBB-817C-4839-97C7-B6609D4475C0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BF5B5098-1E48-4879-8D5F-B2DFC2110E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6" name="Rektangel 11">
              <a:extLst>
                <a:ext uri="{FF2B5EF4-FFF2-40B4-BE49-F238E27FC236}">
                  <a16:creationId xmlns:a16="http://schemas.microsoft.com/office/drawing/2014/main" id="{DBC16A28-D950-4C19-80E5-F367597CE789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bg2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8" name="Frihandsfigur: Form 17">
            <a:extLst>
              <a:ext uri="{FF2B5EF4-FFF2-40B4-BE49-F238E27FC236}">
                <a16:creationId xmlns:a16="http://schemas.microsoft.com/office/drawing/2014/main" id="{86F563D3-2FD2-4FA4-9157-6E9F592D807B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bg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9" name="Frihandsfigur: Form 18">
            <a:extLst>
              <a:ext uri="{FF2B5EF4-FFF2-40B4-BE49-F238E27FC236}">
                <a16:creationId xmlns:a16="http://schemas.microsoft.com/office/drawing/2014/main" id="{0AFCCC50-D7C7-4F5B-A2E0-53106BD6E603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0" name="Frihandsfigur: Form 19">
            <a:extLst>
              <a:ext uri="{FF2B5EF4-FFF2-40B4-BE49-F238E27FC236}">
                <a16:creationId xmlns:a16="http://schemas.microsoft.com/office/drawing/2014/main" id="{D75B0A0F-A720-4349-8AB2-5A2C2A8B26AD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1897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omslag Oran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objekt 23">
            <a:extLst>
              <a:ext uri="{FF2B5EF4-FFF2-40B4-BE49-F238E27FC236}">
                <a16:creationId xmlns:a16="http://schemas.microsoft.com/office/drawing/2014/main" id="{F9ED5E4E-5691-4F56-B100-4F19E55DC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pic>
        <p:nvPicPr>
          <p:cNvPr id="23" name="Bildobjekt 22" descr="En bild som visar person, stående, person, kvinna&#10;&#10;Automatiskt genererad beskrivning">
            <a:extLst>
              <a:ext uri="{FF2B5EF4-FFF2-40B4-BE49-F238E27FC236}">
                <a16:creationId xmlns:a16="http://schemas.microsoft.com/office/drawing/2014/main" id="{017753E9-958E-4466-B9CF-E81DA353F1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35" y="-2006685"/>
            <a:ext cx="11244034" cy="8864685"/>
          </a:xfrm>
          <a:prstGeom prst="rect">
            <a:avLst/>
          </a:prstGeom>
        </p:spPr>
      </p:pic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9" name="Frihandsfigur: Form 17">
            <a:extLst>
              <a:ext uri="{FF2B5EF4-FFF2-40B4-BE49-F238E27FC236}">
                <a16:creationId xmlns:a16="http://schemas.microsoft.com/office/drawing/2014/main" id="{70D8C37A-7BC9-4B53-A617-1FE017281444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0" name="Frihandsfigur: Form 18">
            <a:extLst>
              <a:ext uri="{FF2B5EF4-FFF2-40B4-BE49-F238E27FC236}">
                <a16:creationId xmlns:a16="http://schemas.microsoft.com/office/drawing/2014/main" id="{1CDB2FC4-A999-4AA8-BE7D-D707F9CFCDFC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1" name="Frihandsfigur: Form 19">
            <a:extLst>
              <a:ext uri="{FF2B5EF4-FFF2-40B4-BE49-F238E27FC236}">
                <a16:creationId xmlns:a16="http://schemas.microsoft.com/office/drawing/2014/main" id="{D89E6C18-66AE-4236-8627-91EEC8277BD6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5541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omslag Oran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>
            <a:extLst>
              <a:ext uri="{FF2B5EF4-FFF2-40B4-BE49-F238E27FC236}">
                <a16:creationId xmlns:a16="http://schemas.microsoft.com/office/drawing/2014/main" id="{ABF2F2BE-B2EC-40E8-A915-438E127A95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pic>
        <p:nvPicPr>
          <p:cNvPr id="5" name="Bildobjekt 4" descr="En bild som visar person, stående, mörk&#10;&#10;Automatiskt genererad beskrivning">
            <a:extLst>
              <a:ext uri="{FF2B5EF4-FFF2-40B4-BE49-F238E27FC236}">
                <a16:creationId xmlns:a16="http://schemas.microsoft.com/office/drawing/2014/main" id="{3291D772-46B7-4321-B2B0-4E61DD874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-156410" y="-2815390"/>
            <a:ext cx="12919097" cy="9673390"/>
          </a:xfrm>
          <a:prstGeom prst="rect">
            <a:avLst/>
          </a:prstGeom>
        </p:spPr>
      </p:pic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8" name="Frihandsfigur: Form 17">
            <a:extLst>
              <a:ext uri="{FF2B5EF4-FFF2-40B4-BE49-F238E27FC236}">
                <a16:creationId xmlns:a16="http://schemas.microsoft.com/office/drawing/2014/main" id="{0FD537AB-B232-4277-A2AE-98AAB2A9FAFC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9" name="Frihandsfigur: Form 18">
            <a:extLst>
              <a:ext uri="{FF2B5EF4-FFF2-40B4-BE49-F238E27FC236}">
                <a16:creationId xmlns:a16="http://schemas.microsoft.com/office/drawing/2014/main" id="{30A9F121-DBB0-4B2B-B900-7BD9810B0D71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0" name="Frihandsfigur: Form 19">
            <a:extLst>
              <a:ext uri="{FF2B5EF4-FFF2-40B4-BE49-F238E27FC236}">
                <a16:creationId xmlns:a16="http://schemas.microsoft.com/office/drawing/2014/main" id="{339FBAEB-554B-4AF0-9CD1-0D4A4C25A474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6888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omslag Oran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>
            <a:extLst>
              <a:ext uri="{FF2B5EF4-FFF2-40B4-BE49-F238E27FC236}">
                <a16:creationId xmlns:a16="http://schemas.microsoft.com/office/drawing/2014/main" id="{D3165550-3317-41FB-804F-001B78CE5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pic>
        <p:nvPicPr>
          <p:cNvPr id="22" name="Bildobjekt 21" descr="En bild som visar person, mörk&#10;&#10;Automatiskt genererad beskrivning">
            <a:extLst>
              <a:ext uri="{FF2B5EF4-FFF2-40B4-BE49-F238E27FC236}">
                <a16:creationId xmlns:a16="http://schemas.microsoft.com/office/drawing/2014/main" id="{9278B6FF-371E-48D2-85CE-C1466AED22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6757" y="4073"/>
            <a:ext cx="5492608" cy="6853927"/>
          </a:xfrm>
          <a:prstGeom prst="rect">
            <a:avLst/>
          </a:prstGeom>
        </p:spPr>
      </p:pic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Frihandsfigur: Form 17">
            <a:extLst>
              <a:ext uri="{FF2B5EF4-FFF2-40B4-BE49-F238E27FC236}">
                <a16:creationId xmlns:a16="http://schemas.microsoft.com/office/drawing/2014/main" id="{E1994F95-3B61-4623-B521-4CD3D04DA7EA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8" name="Frihandsfigur: Form 18">
            <a:extLst>
              <a:ext uri="{FF2B5EF4-FFF2-40B4-BE49-F238E27FC236}">
                <a16:creationId xmlns:a16="http://schemas.microsoft.com/office/drawing/2014/main" id="{44296B4D-7903-4502-AE6B-8CB685F2178A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9" name="Frihandsfigur: Form 19">
            <a:extLst>
              <a:ext uri="{FF2B5EF4-FFF2-40B4-BE49-F238E27FC236}">
                <a16:creationId xmlns:a16="http://schemas.microsoft.com/office/drawing/2014/main" id="{47806A6A-6DD0-476A-9149-1CEF5A34FA93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5334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Oran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79F90EBE-EA14-4E00-AD8D-41CBB1464854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3250EB0E-1E67-42D1-A9FB-C498154E4A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6" name="Rektangel 11">
              <a:extLst>
                <a:ext uri="{FF2B5EF4-FFF2-40B4-BE49-F238E27FC236}">
                  <a16:creationId xmlns:a16="http://schemas.microsoft.com/office/drawing/2014/main" id="{C61B8EEA-50A5-43D5-A6C8-CBF40B8F018B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4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9" name="Frihandsfigur: Form 17">
            <a:extLst>
              <a:ext uri="{FF2B5EF4-FFF2-40B4-BE49-F238E27FC236}">
                <a16:creationId xmlns:a16="http://schemas.microsoft.com/office/drawing/2014/main" id="{70D8C37A-7BC9-4B53-A617-1FE017281444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0" name="Frihandsfigur: Form 18">
            <a:extLst>
              <a:ext uri="{FF2B5EF4-FFF2-40B4-BE49-F238E27FC236}">
                <a16:creationId xmlns:a16="http://schemas.microsoft.com/office/drawing/2014/main" id="{1CDB2FC4-A999-4AA8-BE7D-D707F9CFCDFC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1" name="Frihandsfigur: Form 19">
            <a:extLst>
              <a:ext uri="{FF2B5EF4-FFF2-40B4-BE49-F238E27FC236}">
                <a16:creationId xmlns:a16="http://schemas.microsoft.com/office/drawing/2014/main" id="{D89E6C18-66AE-4236-8627-91EEC8277BD6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368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0" y="958090"/>
            <a:ext cx="10667495" cy="496800"/>
          </a:xfrm>
          <a:prstGeom prst="rect">
            <a:avLst/>
          </a:prstGeom>
        </p:spPr>
        <p:txBody>
          <a:bodyPr/>
          <a:lstStyle>
            <a:lvl1pPr>
              <a:defRPr b="1" spc="-150">
                <a:solidFill>
                  <a:schemeClr val="accent2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000" y="2196548"/>
            <a:ext cx="10667495" cy="3723961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tx2"/>
              </a:buClr>
              <a:buFont typeface="Arial" panose="020B0604020202020204" pitchFamily="34" charset="0"/>
              <a:buChar char="•"/>
              <a:defRPr sz="2000" spc="0">
                <a:latin typeface="Ubuntu Light" panose="020B0304030602030204" pitchFamily="34" charset="0"/>
              </a:defRPr>
            </a:lvl1pPr>
            <a:lvl2pPr marL="539750" indent="-269875">
              <a:buClr>
                <a:schemeClr val="tx2"/>
              </a:buClr>
              <a:buFont typeface="Arial" panose="020B0604020202020204" pitchFamily="34" charset="0"/>
              <a:buChar char="•"/>
              <a:defRPr sz="1800" spc="0">
                <a:latin typeface="Ubuntu Light" panose="020B0304030602030204" pitchFamily="34" charset="0"/>
              </a:defRPr>
            </a:lvl2pPr>
            <a:lvl3pPr marL="808038" indent="-268288">
              <a:buClr>
                <a:schemeClr val="tx2"/>
              </a:buClr>
              <a:buFont typeface="Arial" panose="020B0604020202020204" pitchFamily="34" charset="0"/>
              <a:buChar char="•"/>
              <a:defRPr sz="1600" spc="0">
                <a:latin typeface="Ubuntu Light" panose="020B0304030602030204" pitchFamily="34" charset="0"/>
              </a:defRPr>
            </a:lvl3pPr>
            <a:lvl4pPr marL="1077913" indent="-269875">
              <a:buClr>
                <a:schemeClr val="tx2"/>
              </a:buClr>
              <a:buFont typeface="Arial" panose="020B0604020202020204" pitchFamily="34" charset="0"/>
              <a:buChar char="•"/>
              <a:defRPr sz="1400" spc="0">
                <a:latin typeface="Ubuntu Light" panose="020B0304030602030204" pitchFamily="34" charset="0"/>
              </a:defRPr>
            </a:lvl4pPr>
            <a:lvl5pPr marL="1250950" indent="-173038">
              <a:buClr>
                <a:schemeClr val="tx2"/>
              </a:buClr>
              <a:buFont typeface="Arial" panose="020B0604020202020204" pitchFamily="34" charset="0"/>
              <a:buChar char="•"/>
              <a:defRPr sz="1400" spc="0"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684000" y="1446213"/>
            <a:ext cx="1066749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sv-SE" sz="2000" b="1" kern="1200" spc="0" dirty="0" smtClean="0">
                <a:solidFill>
                  <a:schemeClr val="accent3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sv-SE" dirty="0"/>
              <a:t>Redigera format för bakgrundstext</a:t>
            </a:r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29306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Oran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grpSp>
        <p:nvGrpSpPr>
          <p:cNvPr id="23" name="Grupp 22">
            <a:extLst>
              <a:ext uri="{FF2B5EF4-FFF2-40B4-BE49-F238E27FC236}">
                <a16:creationId xmlns:a16="http://schemas.microsoft.com/office/drawing/2014/main" id="{A877BE0B-F646-4D2C-BEDF-1864D4FD1657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4" name="Bildobjekt 23">
              <a:extLst>
                <a:ext uri="{FF2B5EF4-FFF2-40B4-BE49-F238E27FC236}">
                  <a16:creationId xmlns:a16="http://schemas.microsoft.com/office/drawing/2014/main" id="{AB848AD4-8ABA-497F-923E-D7000A6985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5" name="Rektangel 11">
              <a:extLst>
                <a:ext uri="{FF2B5EF4-FFF2-40B4-BE49-F238E27FC236}">
                  <a16:creationId xmlns:a16="http://schemas.microsoft.com/office/drawing/2014/main" id="{D774A641-732A-4A5D-92C3-5887B8EEA4C8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4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8" name="Frihandsfigur: Form 17">
            <a:extLst>
              <a:ext uri="{FF2B5EF4-FFF2-40B4-BE49-F238E27FC236}">
                <a16:creationId xmlns:a16="http://schemas.microsoft.com/office/drawing/2014/main" id="{0FD537AB-B232-4277-A2AE-98AAB2A9FAFC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9" name="Frihandsfigur: Form 18">
            <a:extLst>
              <a:ext uri="{FF2B5EF4-FFF2-40B4-BE49-F238E27FC236}">
                <a16:creationId xmlns:a16="http://schemas.microsoft.com/office/drawing/2014/main" id="{30A9F121-DBB0-4B2B-B900-7BD9810B0D71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0" name="Frihandsfigur: Form 19">
            <a:extLst>
              <a:ext uri="{FF2B5EF4-FFF2-40B4-BE49-F238E27FC236}">
                <a16:creationId xmlns:a16="http://schemas.microsoft.com/office/drawing/2014/main" id="{339FBAEB-554B-4AF0-9CD1-0D4A4C25A474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3080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Oran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49723B80-8C9E-416F-8D14-4CC829A8F4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" y="340"/>
            <a:ext cx="12216713" cy="6857320"/>
          </a:xfrm>
          <a:prstGeom prst="rect">
            <a:avLst/>
          </a:prstGeom>
        </p:spPr>
      </p:pic>
      <p:grpSp>
        <p:nvGrpSpPr>
          <p:cNvPr id="22" name="Grupp 21">
            <a:extLst>
              <a:ext uri="{FF2B5EF4-FFF2-40B4-BE49-F238E27FC236}">
                <a16:creationId xmlns:a16="http://schemas.microsoft.com/office/drawing/2014/main" id="{B7859E0C-6A75-4CBB-9A60-CA53BCE78D3F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2EF33D1A-24E4-42F5-A1C1-35FE1D7AE3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4" name="Rektangel 11">
              <a:extLst>
                <a:ext uri="{FF2B5EF4-FFF2-40B4-BE49-F238E27FC236}">
                  <a16:creationId xmlns:a16="http://schemas.microsoft.com/office/drawing/2014/main" id="{4A2776DD-F165-4D85-82B8-B6DCDF2D9410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4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Frihandsfigur: Form 17">
            <a:extLst>
              <a:ext uri="{FF2B5EF4-FFF2-40B4-BE49-F238E27FC236}">
                <a16:creationId xmlns:a16="http://schemas.microsoft.com/office/drawing/2014/main" id="{E1994F95-3B61-4623-B521-4CD3D04DA7EA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8" name="Frihandsfigur: Form 18">
            <a:extLst>
              <a:ext uri="{FF2B5EF4-FFF2-40B4-BE49-F238E27FC236}">
                <a16:creationId xmlns:a16="http://schemas.microsoft.com/office/drawing/2014/main" id="{44296B4D-7903-4502-AE6B-8CB685F2178A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9" name="Frihandsfigur: Form 19">
            <a:extLst>
              <a:ext uri="{FF2B5EF4-FFF2-40B4-BE49-F238E27FC236}">
                <a16:creationId xmlns:a16="http://schemas.microsoft.com/office/drawing/2014/main" id="{47806A6A-6DD0-476A-9149-1CEF5A34FA93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2969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Oran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08AE2BB4-4A7A-4DBE-A571-DE337E168F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4"/>
            <a:ext cx="12192000" cy="6857232"/>
          </a:xfrm>
          <a:prstGeom prst="rect">
            <a:avLst/>
          </a:prstGeom>
        </p:spPr>
      </p:pic>
      <p:grpSp>
        <p:nvGrpSpPr>
          <p:cNvPr id="23" name="Grupp 22">
            <a:extLst>
              <a:ext uri="{FF2B5EF4-FFF2-40B4-BE49-F238E27FC236}">
                <a16:creationId xmlns:a16="http://schemas.microsoft.com/office/drawing/2014/main" id="{ED8352D8-79EC-436F-9EAC-E13E43CF4D54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4" name="Bildobjekt 23">
              <a:extLst>
                <a:ext uri="{FF2B5EF4-FFF2-40B4-BE49-F238E27FC236}">
                  <a16:creationId xmlns:a16="http://schemas.microsoft.com/office/drawing/2014/main" id="{9FAFD164-4E3D-4F00-B51B-2EA541DAA3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5" name="Rektangel 11">
              <a:extLst>
                <a:ext uri="{FF2B5EF4-FFF2-40B4-BE49-F238E27FC236}">
                  <a16:creationId xmlns:a16="http://schemas.microsoft.com/office/drawing/2014/main" id="{4541BC96-99F0-4C02-96DC-966FE8A5AA9B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4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8" name="Frihandsfigur: Form 17">
            <a:extLst>
              <a:ext uri="{FF2B5EF4-FFF2-40B4-BE49-F238E27FC236}">
                <a16:creationId xmlns:a16="http://schemas.microsoft.com/office/drawing/2014/main" id="{9A831449-2852-4A40-97EC-9D30C78276C7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9" name="Frihandsfigur: Form 18">
            <a:extLst>
              <a:ext uri="{FF2B5EF4-FFF2-40B4-BE49-F238E27FC236}">
                <a16:creationId xmlns:a16="http://schemas.microsoft.com/office/drawing/2014/main" id="{D583CC4F-9797-4922-B61A-E9DD7242FD8F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0" name="Frihandsfigur: Form 19">
            <a:extLst>
              <a:ext uri="{FF2B5EF4-FFF2-40B4-BE49-F238E27FC236}">
                <a16:creationId xmlns:a16="http://schemas.microsoft.com/office/drawing/2014/main" id="{96C670B6-681D-473B-A632-430169F3D3CA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3944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bild Grön - Uta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>
            <a:extLst>
              <a:ext uri="{FF2B5EF4-FFF2-40B4-BE49-F238E27FC236}">
                <a16:creationId xmlns:a16="http://schemas.microsoft.com/office/drawing/2014/main" id="{39B0E56B-7096-4DC3-B299-61E80A5E9D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2592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2246925"/>
            <a:ext cx="10031390" cy="324000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5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Frihandsfigur: Form 17">
            <a:extLst>
              <a:ext uri="{FF2B5EF4-FFF2-40B4-BE49-F238E27FC236}">
                <a16:creationId xmlns:a16="http://schemas.microsoft.com/office/drawing/2014/main" id="{D6C1E77C-C02A-4297-A51B-315E6F649760}"/>
              </a:ext>
            </a:extLst>
          </p:cNvPr>
          <p:cNvSpPr/>
          <p:nvPr userDrawn="1"/>
        </p:nvSpPr>
        <p:spPr>
          <a:xfrm rot="17739748">
            <a:off x="-706869" y="-2868781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4" name="Frihandsfigur: Form 18">
            <a:extLst>
              <a:ext uri="{FF2B5EF4-FFF2-40B4-BE49-F238E27FC236}">
                <a16:creationId xmlns:a16="http://schemas.microsoft.com/office/drawing/2014/main" id="{CEF1A07B-F549-4500-9837-BB5FB0603FDD}"/>
              </a:ext>
            </a:extLst>
          </p:cNvPr>
          <p:cNvSpPr/>
          <p:nvPr userDrawn="1"/>
        </p:nvSpPr>
        <p:spPr>
          <a:xfrm>
            <a:off x="10107267" y="4760120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5" name="Frihandsfigur: Form 19">
            <a:extLst>
              <a:ext uri="{FF2B5EF4-FFF2-40B4-BE49-F238E27FC236}">
                <a16:creationId xmlns:a16="http://schemas.microsoft.com/office/drawing/2014/main" id="{9C042B81-BF78-49CC-AA84-FCE0FC978E2F}"/>
              </a:ext>
            </a:extLst>
          </p:cNvPr>
          <p:cNvSpPr/>
          <p:nvPr userDrawn="1"/>
        </p:nvSpPr>
        <p:spPr>
          <a:xfrm rot="3488605">
            <a:off x="8087241" y="4253640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2714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bild Rosa - Uta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4130CCB2-35EA-4875-B793-95ECB07A0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2592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2246925"/>
            <a:ext cx="10031390" cy="324000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6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Frihandsfigur: Form 17">
            <a:extLst>
              <a:ext uri="{FF2B5EF4-FFF2-40B4-BE49-F238E27FC236}">
                <a16:creationId xmlns:a16="http://schemas.microsoft.com/office/drawing/2014/main" id="{D6C1E77C-C02A-4297-A51B-315E6F649760}"/>
              </a:ext>
            </a:extLst>
          </p:cNvPr>
          <p:cNvSpPr/>
          <p:nvPr userDrawn="1"/>
        </p:nvSpPr>
        <p:spPr>
          <a:xfrm rot="17739748">
            <a:off x="-706869" y="-2868781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6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4" name="Frihandsfigur: Form 18">
            <a:extLst>
              <a:ext uri="{FF2B5EF4-FFF2-40B4-BE49-F238E27FC236}">
                <a16:creationId xmlns:a16="http://schemas.microsoft.com/office/drawing/2014/main" id="{CEF1A07B-F549-4500-9837-BB5FB0603FDD}"/>
              </a:ext>
            </a:extLst>
          </p:cNvPr>
          <p:cNvSpPr/>
          <p:nvPr userDrawn="1"/>
        </p:nvSpPr>
        <p:spPr>
          <a:xfrm>
            <a:off x="10107267" y="4760120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5" name="Frihandsfigur: Form 19">
            <a:extLst>
              <a:ext uri="{FF2B5EF4-FFF2-40B4-BE49-F238E27FC236}">
                <a16:creationId xmlns:a16="http://schemas.microsoft.com/office/drawing/2014/main" id="{9C042B81-BF78-49CC-AA84-FCE0FC978E2F}"/>
              </a:ext>
            </a:extLst>
          </p:cNvPr>
          <p:cNvSpPr/>
          <p:nvPr userDrawn="1"/>
        </p:nvSpPr>
        <p:spPr>
          <a:xfrm rot="3488605">
            <a:off x="8087241" y="4253640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56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bild Orange - Uta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D9BE4697-143B-422A-B029-5F50A7B85B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2592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2246925"/>
            <a:ext cx="10031390" cy="324000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4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Frihandsfigur: Form 17">
            <a:extLst>
              <a:ext uri="{FF2B5EF4-FFF2-40B4-BE49-F238E27FC236}">
                <a16:creationId xmlns:a16="http://schemas.microsoft.com/office/drawing/2014/main" id="{D6C1E77C-C02A-4297-A51B-315E6F649760}"/>
              </a:ext>
            </a:extLst>
          </p:cNvPr>
          <p:cNvSpPr/>
          <p:nvPr userDrawn="1"/>
        </p:nvSpPr>
        <p:spPr>
          <a:xfrm rot="17739748">
            <a:off x="-706869" y="-2868781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4" name="Frihandsfigur: Form 18">
            <a:extLst>
              <a:ext uri="{FF2B5EF4-FFF2-40B4-BE49-F238E27FC236}">
                <a16:creationId xmlns:a16="http://schemas.microsoft.com/office/drawing/2014/main" id="{CEF1A07B-F549-4500-9837-BB5FB0603FDD}"/>
              </a:ext>
            </a:extLst>
          </p:cNvPr>
          <p:cNvSpPr/>
          <p:nvPr userDrawn="1"/>
        </p:nvSpPr>
        <p:spPr>
          <a:xfrm>
            <a:off x="10107267" y="4760120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5" name="Frihandsfigur: Form 19">
            <a:extLst>
              <a:ext uri="{FF2B5EF4-FFF2-40B4-BE49-F238E27FC236}">
                <a16:creationId xmlns:a16="http://schemas.microsoft.com/office/drawing/2014/main" id="{9C042B81-BF78-49CC-AA84-FCE0FC978E2F}"/>
              </a:ext>
            </a:extLst>
          </p:cNvPr>
          <p:cNvSpPr/>
          <p:nvPr userDrawn="1"/>
        </p:nvSpPr>
        <p:spPr>
          <a:xfrm rot="3488605">
            <a:off x="8087241" y="4253640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0124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 med foto -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17">
            <a:extLst>
              <a:ext uri="{FF2B5EF4-FFF2-40B4-BE49-F238E27FC236}">
                <a16:creationId xmlns:a16="http://schemas.microsoft.com/office/drawing/2014/main" id="{FBF0FBA5-CB29-4B3E-8105-DEF45E515E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4C6F516B-27C5-4E6D-AF0E-AF014BFC13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16" name="Frihandsfigur: Form 24">
            <a:extLst>
              <a:ext uri="{FF2B5EF4-FFF2-40B4-BE49-F238E27FC236}">
                <a16:creationId xmlns:a16="http://schemas.microsoft.com/office/drawing/2014/main" id="{277E98F0-438F-4A92-A00D-1A93A232638C}"/>
              </a:ext>
            </a:extLst>
          </p:cNvPr>
          <p:cNvSpPr/>
          <p:nvPr userDrawn="1"/>
        </p:nvSpPr>
        <p:spPr>
          <a:xfrm rot="930016">
            <a:off x="4885736" y="-652476"/>
            <a:ext cx="2637498" cy="287727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9" name="Platshållare för bild 16">
            <a:extLst>
              <a:ext uri="{FF2B5EF4-FFF2-40B4-BE49-F238E27FC236}">
                <a16:creationId xmlns:a16="http://schemas.microsoft.com/office/drawing/2014/main" id="{D4F3A188-0B22-4C51-ACB3-90ED91CD97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113" y="-14288"/>
            <a:ext cx="6084887" cy="68722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6E83866C-F080-4EE1-A4B0-EDFC40A4B5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4000" y="3116654"/>
            <a:ext cx="4964482" cy="28088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ts val="4800"/>
              </a:lnSpc>
              <a:defRPr lang="sv-SE" sz="4800" b="1" kern="1200" dirty="0">
                <a:solidFill>
                  <a:schemeClr val="bg1"/>
                </a:solidFill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 dirty="0"/>
              <a:t>Längre budskap</a:t>
            </a:r>
          </a:p>
        </p:txBody>
      </p:sp>
      <p:sp>
        <p:nvSpPr>
          <p:cNvPr id="21" name="Underrubrik 2">
            <a:extLst>
              <a:ext uri="{FF2B5EF4-FFF2-40B4-BE49-F238E27FC236}">
                <a16:creationId xmlns:a16="http://schemas.microsoft.com/office/drawing/2014/main" id="{617107D8-967D-46E5-9B16-C8E3D89E13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000" y="2778482"/>
            <a:ext cx="4964483" cy="324000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300" b="1" kern="1200" spc="0" dirty="0">
                <a:solidFill>
                  <a:schemeClr val="accent5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Överskrift</a:t>
            </a:r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3D5AE1A2-8DC1-4491-B0F9-08D0BA346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3" name="Platshållare för datum 3">
            <a:extLst>
              <a:ext uri="{FF2B5EF4-FFF2-40B4-BE49-F238E27FC236}">
                <a16:creationId xmlns:a16="http://schemas.microsoft.com/office/drawing/2014/main" id="{DC6FB7AA-2A66-4DB0-B1EB-7DB2DAD66AF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24" name="Platshållare för sidfot 4">
            <a:extLst>
              <a:ext uri="{FF2B5EF4-FFF2-40B4-BE49-F238E27FC236}">
                <a16:creationId xmlns:a16="http://schemas.microsoft.com/office/drawing/2014/main" id="{ECE7CAFF-AC34-495D-822E-84AF00260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324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5" name="Frihandsfigur: Form 26">
            <a:extLst>
              <a:ext uri="{FF2B5EF4-FFF2-40B4-BE49-F238E27FC236}">
                <a16:creationId xmlns:a16="http://schemas.microsoft.com/office/drawing/2014/main" id="{E3DC8FF3-FD71-4747-898F-C768A0369390}"/>
              </a:ext>
            </a:extLst>
          </p:cNvPr>
          <p:cNvSpPr/>
          <p:nvPr userDrawn="1"/>
        </p:nvSpPr>
        <p:spPr>
          <a:xfrm rot="3488605">
            <a:off x="-464652" y="-454288"/>
            <a:ext cx="1346695" cy="146912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6" name="Frihandsfigur: Form 25">
            <a:extLst>
              <a:ext uri="{FF2B5EF4-FFF2-40B4-BE49-F238E27FC236}">
                <a16:creationId xmlns:a16="http://schemas.microsoft.com/office/drawing/2014/main" id="{04062248-C1E4-42BB-A457-C5B982817B80}"/>
              </a:ext>
            </a:extLst>
          </p:cNvPr>
          <p:cNvSpPr/>
          <p:nvPr userDrawn="1"/>
        </p:nvSpPr>
        <p:spPr>
          <a:xfrm rot="18204868">
            <a:off x="5193225" y="5992582"/>
            <a:ext cx="663979" cy="72434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2526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 med foto -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7">
            <a:extLst>
              <a:ext uri="{FF2B5EF4-FFF2-40B4-BE49-F238E27FC236}">
                <a16:creationId xmlns:a16="http://schemas.microsoft.com/office/drawing/2014/main" id="{D4A78919-A367-4256-B768-62E2CF6A2E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245DCFD9-3790-447D-B7BC-904B7379D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15" name="Frihandsfigur: Form 24">
            <a:extLst>
              <a:ext uri="{FF2B5EF4-FFF2-40B4-BE49-F238E27FC236}">
                <a16:creationId xmlns:a16="http://schemas.microsoft.com/office/drawing/2014/main" id="{31757687-8348-4240-AD71-E0EAAF3E9995}"/>
              </a:ext>
            </a:extLst>
          </p:cNvPr>
          <p:cNvSpPr/>
          <p:nvPr userDrawn="1"/>
        </p:nvSpPr>
        <p:spPr>
          <a:xfrm rot="930016">
            <a:off x="4885736" y="-652476"/>
            <a:ext cx="2637498" cy="287727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6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2D22D3E3-8A03-4372-89A4-49088E15C0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113" y="-14288"/>
            <a:ext cx="6084887" cy="68722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8" name="Rubrik 1">
            <a:extLst>
              <a:ext uri="{FF2B5EF4-FFF2-40B4-BE49-F238E27FC236}">
                <a16:creationId xmlns:a16="http://schemas.microsoft.com/office/drawing/2014/main" id="{A61DB6F7-7730-4479-9B73-0EE6B7C348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4000" y="3116654"/>
            <a:ext cx="4964482" cy="28088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ts val="4800"/>
              </a:lnSpc>
              <a:defRPr lang="sv-SE" sz="4800" b="1" kern="1200" dirty="0">
                <a:solidFill>
                  <a:schemeClr val="bg1"/>
                </a:solidFill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 dirty="0"/>
              <a:t>Längre budskap</a:t>
            </a:r>
          </a:p>
        </p:txBody>
      </p:sp>
      <p:sp>
        <p:nvSpPr>
          <p:cNvPr id="27" name="Underrubrik 2">
            <a:extLst>
              <a:ext uri="{FF2B5EF4-FFF2-40B4-BE49-F238E27FC236}">
                <a16:creationId xmlns:a16="http://schemas.microsoft.com/office/drawing/2014/main" id="{1630E2F7-3030-4965-AF65-BE2A143459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000" y="2778482"/>
            <a:ext cx="4964483" cy="324000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300" b="1" kern="1200" spc="0" dirty="0">
                <a:solidFill>
                  <a:schemeClr val="bg2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Överskrift</a:t>
            </a:r>
          </a:p>
        </p:txBody>
      </p:sp>
      <p:sp>
        <p:nvSpPr>
          <p:cNvPr id="28" name="Platshållare för bildnummer 5">
            <a:extLst>
              <a:ext uri="{FF2B5EF4-FFF2-40B4-BE49-F238E27FC236}">
                <a16:creationId xmlns:a16="http://schemas.microsoft.com/office/drawing/2014/main" id="{18BA7146-7E4B-483B-8239-F543AE0A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9" name="Platshållare för datum 3">
            <a:extLst>
              <a:ext uri="{FF2B5EF4-FFF2-40B4-BE49-F238E27FC236}">
                <a16:creationId xmlns:a16="http://schemas.microsoft.com/office/drawing/2014/main" id="{36225824-45D3-4722-94A0-51DA39DF421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30" name="Platshållare för sidfot 4">
            <a:extLst>
              <a:ext uri="{FF2B5EF4-FFF2-40B4-BE49-F238E27FC236}">
                <a16:creationId xmlns:a16="http://schemas.microsoft.com/office/drawing/2014/main" id="{2CAE2168-9A88-44F5-97ED-18FFBEB4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324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1" name="Frihandsfigur: Form 26">
            <a:extLst>
              <a:ext uri="{FF2B5EF4-FFF2-40B4-BE49-F238E27FC236}">
                <a16:creationId xmlns:a16="http://schemas.microsoft.com/office/drawing/2014/main" id="{F68C6A57-626E-4EA5-8A70-342CA220DD77}"/>
              </a:ext>
            </a:extLst>
          </p:cNvPr>
          <p:cNvSpPr/>
          <p:nvPr userDrawn="1"/>
        </p:nvSpPr>
        <p:spPr>
          <a:xfrm rot="3488605">
            <a:off x="-464652" y="-454288"/>
            <a:ext cx="1346695" cy="146912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32" name="Frihandsfigur: Form 25">
            <a:extLst>
              <a:ext uri="{FF2B5EF4-FFF2-40B4-BE49-F238E27FC236}">
                <a16:creationId xmlns:a16="http://schemas.microsoft.com/office/drawing/2014/main" id="{641AC141-5CAA-441E-B6F0-4725EA7D2572}"/>
              </a:ext>
            </a:extLst>
          </p:cNvPr>
          <p:cNvSpPr/>
          <p:nvPr userDrawn="1"/>
        </p:nvSpPr>
        <p:spPr>
          <a:xfrm rot="18204868">
            <a:off x="5193225" y="5992582"/>
            <a:ext cx="663979" cy="72434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6730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 med foto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7">
            <a:extLst>
              <a:ext uri="{FF2B5EF4-FFF2-40B4-BE49-F238E27FC236}">
                <a16:creationId xmlns:a16="http://schemas.microsoft.com/office/drawing/2014/main" id="{39F2AB1A-6E0C-4E34-AB7A-8FE35C1A4F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0FFFF997-C988-449A-B64B-EA9B06747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15" name="Frihandsfigur: Form 24">
            <a:extLst>
              <a:ext uri="{FF2B5EF4-FFF2-40B4-BE49-F238E27FC236}">
                <a16:creationId xmlns:a16="http://schemas.microsoft.com/office/drawing/2014/main" id="{4A42C4A1-ADD9-484A-B504-9A980D193CD6}"/>
              </a:ext>
            </a:extLst>
          </p:cNvPr>
          <p:cNvSpPr/>
          <p:nvPr userDrawn="1"/>
        </p:nvSpPr>
        <p:spPr>
          <a:xfrm rot="930016">
            <a:off x="4885736" y="-652476"/>
            <a:ext cx="2637498" cy="287727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E617AF77-9837-4DA9-9579-7D26E6A5BB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113" y="-14288"/>
            <a:ext cx="6084887" cy="68722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8" name="Rubrik 1">
            <a:extLst>
              <a:ext uri="{FF2B5EF4-FFF2-40B4-BE49-F238E27FC236}">
                <a16:creationId xmlns:a16="http://schemas.microsoft.com/office/drawing/2014/main" id="{559A42B8-0A94-4E32-92F9-F9D357D73E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4000" y="3116654"/>
            <a:ext cx="4964482" cy="28088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ts val="4800"/>
              </a:lnSpc>
              <a:defRPr lang="sv-SE" sz="4800" b="1" kern="1200" dirty="0">
                <a:solidFill>
                  <a:schemeClr val="bg1"/>
                </a:solidFill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 dirty="0"/>
              <a:t>Längre budskap</a:t>
            </a:r>
          </a:p>
        </p:txBody>
      </p:sp>
      <p:sp>
        <p:nvSpPr>
          <p:cNvPr id="27" name="Underrubrik 2">
            <a:extLst>
              <a:ext uri="{FF2B5EF4-FFF2-40B4-BE49-F238E27FC236}">
                <a16:creationId xmlns:a16="http://schemas.microsoft.com/office/drawing/2014/main" id="{0EA1D5C1-E8EB-49D5-BC70-7B06D7B9BD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000" y="2778482"/>
            <a:ext cx="4964483" cy="324000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300" b="1" kern="1200" spc="0" dirty="0">
                <a:solidFill>
                  <a:schemeClr val="accent4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Överskrift</a:t>
            </a:r>
          </a:p>
        </p:txBody>
      </p:sp>
      <p:sp>
        <p:nvSpPr>
          <p:cNvPr id="28" name="Platshållare för bildnummer 5">
            <a:extLst>
              <a:ext uri="{FF2B5EF4-FFF2-40B4-BE49-F238E27FC236}">
                <a16:creationId xmlns:a16="http://schemas.microsoft.com/office/drawing/2014/main" id="{7FC5A142-5392-4B48-A577-253D511AA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9" name="Platshållare för datum 3">
            <a:extLst>
              <a:ext uri="{FF2B5EF4-FFF2-40B4-BE49-F238E27FC236}">
                <a16:creationId xmlns:a16="http://schemas.microsoft.com/office/drawing/2014/main" id="{CEAA5816-5371-4303-AFB5-DF13F35A1EA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30" name="Platshållare för sidfot 4">
            <a:extLst>
              <a:ext uri="{FF2B5EF4-FFF2-40B4-BE49-F238E27FC236}">
                <a16:creationId xmlns:a16="http://schemas.microsoft.com/office/drawing/2014/main" id="{F3D7B9C1-8C8A-49B5-8980-F43EA4EA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324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1" name="Frihandsfigur: Form 26">
            <a:extLst>
              <a:ext uri="{FF2B5EF4-FFF2-40B4-BE49-F238E27FC236}">
                <a16:creationId xmlns:a16="http://schemas.microsoft.com/office/drawing/2014/main" id="{77FD1527-94A0-47E9-B9CD-B9BC5C64F66C}"/>
              </a:ext>
            </a:extLst>
          </p:cNvPr>
          <p:cNvSpPr/>
          <p:nvPr userDrawn="1"/>
        </p:nvSpPr>
        <p:spPr>
          <a:xfrm rot="3488605">
            <a:off x="-464652" y="-454288"/>
            <a:ext cx="1346695" cy="146912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32" name="Frihandsfigur: Form 25">
            <a:extLst>
              <a:ext uri="{FF2B5EF4-FFF2-40B4-BE49-F238E27FC236}">
                <a16:creationId xmlns:a16="http://schemas.microsoft.com/office/drawing/2014/main" id="{65A2E925-5039-479A-9C0F-BF72F5DAEAE0}"/>
              </a:ext>
            </a:extLst>
          </p:cNvPr>
          <p:cNvSpPr/>
          <p:nvPr userDrawn="1"/>
        </p:nvSpPr>
        <p:spPr>
          <a:xfrm rot="18204868">
            <a:off x="5193225" y="5992582"/>
            <a:ext cx="663979" cy="72434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9341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2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0" y="958092"/>
            <a:ext cx="10667495" cy="496800"/>
          </a:xfrm>
          <a:prstGeom prst="rect">
            <a:avLst/>
          </a:prstGeom>
        </p:spPr>
        <p:txBody>
          <a:bodyPr/>
          <a:lstStyle>
            <a:lvl1pPr>
              <a:defRPr b="1" spc="-15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000" y="2196548"/>
            <a:ext cx="4837039" cy="3742594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tx2"/>
              </a:buClr>
              <a:buFont typeface="Arial" panose="020B0604020202020204" pitchFamily="34" charset="0"/>
              <a:buChar char="•"/>
              <a:defRPr sz="2000" spc="0">
                <a:latin typeface="Ubuntu Light" panose="020B0304030602030204" pitchFamily="34" charset="0"/>
              </a:defRPr>
            </a:lvl1pPr>
            <a:lvl2pPr marL="539750" indent="-269875">
              <a:buClr>
                <a:schemeClr val="tx2"/>
              </a:buClr>
              <a:buFont typeface="Arial" panose="020B0604020202020204" pitchFamily="34" charset="0"/>
              <a:buChar char="•"/>
              <a:defRPr sz="1800" spc="0">
                <a:latin typeface="Ubuntu Light" panose="020B0304030602030204" pitchFamily="34" charset="0"/>
              </a:defRPr>
            </a:lvl2pPr>
            <a:lvl3pPr marL="808038" indent="-268288">
              <a:buClr>
                <a:schemeClr val="tx2"/>
              </a:buClr>
              <a:buFont typeface="Arial" panose="020B0604020202020204" pitchFamily="34" charset="0"/>
              <a:buChar char="•"/>
              <a:defRPr sz="1600" spc="0">
                <a:latin typeface="Ubuntu Light" panose="020B0304030602030204" pitchFamily="34" charset="0"/>
              </a:defRPr>
            </a:lvl3pPr>
            <a:lvl4pPr marL="1077913" indent="-269875">
              <a:buClr>
                <a:schemeClr val="tx2"/>
              </a:buClr>
              <a:buFont typeface="Arial" panose="020B0604020202020204" pitchFamily="34" charset="0"/>
              <a:buChar char="•"/>
              <a:defRPr sz="1400" spc="0">
                <a:latin typeface="Ubuntu Light" panose="020B0304030602030204" pitchFamily="34" charset="0"/>
              </a:defRPr>
            </a:lvl4pPr>
            <a:lvl5pPr marL="1250950" indent="-173038">
              <a:buClr>
                <a:schemeClr val="tx2"/>
              </a:buClr>
              <a:buFont typeface="Arial" panose="020B0604020202020204" pitchFamily="34" charset="0"/>
              <a:buChar char="•"/>
              <a:defRPr sz="1400" spc="0"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684000" y="1446213"/>
            <a:ext cx="1066749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sv-SE" sz="2000" b="1" kern="1200" spc="0" dirty="0" smtClean="0">
                <a:solidFill>
                  <a:schemeClr val="accent3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sv-SE"/>
              <a:t>Redigera format för bakgrundstext</a:t>
            </a:r>
          </a:p>
        </p:txBody>
      </p:sp>
      <p:sp>
        <p:nvSpPr>
          <p:cNvPr id="10" name="Platshållare för innehåll 2"/>
          <p:cNvSpPr>
            <a:spLocks noGrp="1"/>
          </p:cNvSpPr>
          <p:nvPr>
            <p:ph idx="11"/>
          </p:nvPr>
        </p:nvSpPr>
        <p:spPr>
          <a:xfrm>
            <a:off x="6183087" y="2191471"/>
            <a:ext cx="5170714" cy="3747511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tx2"/>
              </a:buClr>
              <a:buFont typeface="Arial" panose="020B0604020202020204" pitchFamily="34" charset="0"/>
              <a:buChar char="•"/>
              <a:defRPr sz="2000" spc="0">
                <a:latin typeface="Ubuntu Light" panose="020B0304030602030204" pitchFamily="34" charset="0"/>
              </a:defRPr>
            </a:lvl1pPr>
            <a:lvl2pPr marL="539750" indent="-269875"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spc="0">
                <a:latin typeface="Ubuntu Light" panose="020B0304030602030204" pitchFamily="34" charset="0"/>
              </a:defRPr>
            </a:lvl2pPr>
            <a:lvl3pPr marL="808038" indent="-268288">
              <a:buClr>
                <a:schemeClr val="tx2"/>
              </a:buClr>
              <a:buFont typeface="Arial" panose="020B0604020202020204" pitchFamily="34" charset="0"/>
              <a:buChar char="•"/>
              <a:defRPr sz="1600" spc="0">
                <a:latin typeface="Ubuntu Light" panose="020B0304030602030204" pitchFamily="34" charset="0"/>
              </a:defRPr>
            </a:lvl3pPr>
            <a:lvl4pPr marL="1077913" indent="-269875">
              <a:buClr>
                <a:schemeClr val="tx2"/>
              </a:buClr>
              <a:buFont typeface="Arial" panose="020B0604020202020204" pitchFamily="34" charset="0"/>
              <a:buChar char="•"/>
              <a:defRPr sz="1400" spc="0">
                <a:latin typeface="Ubuntu Light" panose="020B0304030602030204" pitchFamily="34" charset="0"/>
              </a:defRPr>
            </a:lvl4pPr>
            <a:lvl5pPr marL="1250950" indent="-173038">
              <a:buClr>
                <a:schemeClr val="tx2"/>
              </a:buClr>
              <a:buFont typeface="Arial" panose="020B0604020202020204" pitchFamily="34" charset="0"/>
              <a:buChar char="•"/>
              <a:defRPr sz="1400" spc="0"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3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5" name="Platshållare för sidfot 4"/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9133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omslag Grö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>
            <a:extLst>
              <a:ext uri="{FF2B5EF4-FFF2-40B4-BE49-F238E27FC236}">
                <a16:creationId xmlns:a16="http://schemas.microsoft.com/office/drawing/2014/main" id="{E16DBC0B-3EB0-40DE-919D-352979425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6C110457-4688-4EF7-8948-9CC5139CAE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4009" y="-638495"/>
            <a:ext cx="7629218" cy="7495157"/>
          </a:xfrm>
          <a:prstGeom prst="rect">
            <a:avLst/>
          </a:prstGeom>
        </p:spPr>
      </p:pic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9" name="Frihandsfigur: Form 17">
            <a:extLst>
              <a:ext uri="{FF2B5EF4-FFF2-40B4-BE49-F238E27FC236}">
                <a16:creationId xmlns:a16="http://schemas.microsoft.com/office/drawing/2014/main" id="{692DDF05-2263-48AF-8628-12E8EE060239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0" name="Frihandsfigur: Form 18">
            <a:extLst>
              <a:ext uri="{FF2B5EF4-FFF2-40B4-BE49-F238E27FC236}">
                <a16:creationId xmlns:a16="http://schemas.microsoft.com/office/drawing/2014/main" id="{E9D18E2F-805C-458B-B010-C9C5FABCAC5E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1" name="Frihandsfigur: Form 19">
            <a:extLst>
              <a:ext uri="{FF2B5EF4-FFF2-40B4-BE49-F238E27FC236}">
                <a16:creationId xmlns:a16="http://schemas.microsoft.com/office/drawing/2014/main" id="{ABFFB79F-8A8A-461F-8634-5284540ACF40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17323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0" y="958092"/>
            <a:ext cx="10667495" cy="496800"/>
          </a:xfrm>
          <a:prstGeom prst="rect">
            <a:avLst/>
          </a:prstGeom>
        </p:spPr>
        <p:txBody>
          <a:bodyPr/>
          <a:lstStyle>
            <a:lvl1pPr>
              <a:defRPr b="1" spc="-15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684000" y="1446213"/>
            <a:ext cx="1066749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sv-SE" sz="2000" b="1" kern="1200" spc="0" dirty="0" smtClean="0">
                <a:solidFill>
                  <a:schemeClr val="accent3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sv-SE"/>
              <a:t>Redigera format för bakgrundstext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81405" y="344100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981405" y="527488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756865" y="344100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756865" y="527488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509741" y="344100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509741" y="527488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265278" y="344100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265278" y="527488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8026570" y="344100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46" name="Picture Placeholder 5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2756866" y="220417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 noProof="0" dirty="0"/>
              <a:t>Bild på person (blir i cirkelform)</a:t>
            </a:r>
          </a:p>
        </p:txBody>
      </p:sp>
      <p:sp>
        <p:nvSpPr>
          <p:cNvPr id="47" name="Picture Placeholder 5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4509741" y="220417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800" b="1" kern="1200" noProof="0" dirty="0">
                <a:solidFill>
                  <a:schemeClr val="tx1"/>
                </a:solidFill>
                <a:latin typeface="Ubuntu Light" panose="020B0304030602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 noProof="0" dirty="0"/>
              <a:t>Bild på person (blir i cirkelform)</a:t>
            </a:r>
          </a:p>
        </p:txBody>
      </p:sp>
      <p:sp>
        <p:nvSpPr>
          <p:cNvPr id="48" name="Picture Placeholder 5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266067" y="220417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>
                <a:solidFill>
                  <a:schemeClr val="tx1"/>
                </a:solidFill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 noProof="0" dirty="0"/>
              <a:t>Bild på person (blir i cirkelform)</a:t>
            </a:r>
          </a:p>
        </p:txBody>
      </p:sp>
      <p:sp>
        <p:nvSpPr>
          <p:cNvPr id="49" name="Picture Placeholder 5"/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8026016" y="220417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>
                <a:solidFill>
                  <a:schemeClr val="tx1"/>
                </a:solidFill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 noProof="0" dirty="0"/>
              <a:t>Bild på person (blir i cirkelform)</a:t>
            </a:r>
          </a:p>
        </p:txBody>
      </p:sp>
      <p:sp>
        <p:nvSpPr>
          <p:cNvPr id="50" name="Picture Placeholder 5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81406" y="220417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noProof="0" dirty="0"/>
              <a:t>Bild på person (blir i cirkelform)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8026570" y="527488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52" name="Picture Placeholder 5"/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2756866" y="403805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>
                <a:solidFill>
                  <a:schemeClr val="tx1"/>
                </a:solidFill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 noProof="0" dirty="0"/>
              <a:t>Bild på person (blir i cirkelform)</a:t>
            </a:r>
          </a:p>
        </p:txBody>
      </p:sp>
      <p:sp>
        <p:nvSpPr>
          <p:cNvPr id="53" name="Picture Placeholder 5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4509741" y="403805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>
                <a:solidFill>
                  <a:schemeClr val="tx1"/>
                </a:solidFill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 noProof="0" dirty="0"/>
              <a:t>Bild på person (blir i cirkelform)</a:t>
            </a:r>
          </a:p>
        </p:txBody>
      </p:sp>
      <p:sp>
        <p:nvSpPr>
          <p:cNvPr id="54" name="Picture Placeholder 5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266067" y="403805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>
                <a:solidFill>
                  <a:schemeClr val="tx1"/>
                </a:solidFill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 noProof="0" dirty="0"/>
              <a:t>Bild på person (blir i cirkelform)</a:t>
            </a:r>
          </a:p>
        </p:txBody>
      </p:sp>
      <p:sp>
        <p:nvSpPr>
          <p:cNvPr id="55" name="Picture Placeholder 5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8026016" y="403805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>
                <a:solidFill>
                  <a:schemeClr val="tx1"/>
                </a:solidFill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 noProof="0" dirty="0"/>
              <a:t>Bild på person (blir i cirkelform)</a:t>
            </a:r>
          </a:p>
        </p:txBody>
      </p:sp>
      <p:sp>
        <p:nvSpPr>
          <p:cNvPr id="56" name="Picture Placeholder 5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981406" y="403805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>
                <a:solidFill>
                  <a:schemeClr val="tx1"/>
                </a:solidFill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 noProof="0" dirty="0"/>
              <a:t>Bild på person (blir i cirkelform)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9786519" y="344100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58" name="Picture Placeholder 5"/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9785965" y="220417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>
                <a:solidFill>
                  <a:schemeClr val="tx1"/>
                </a:solidFill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 noProof="0" dirty="0"/>
              <a:t>Bild på person (blir i cirkelform)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786519" y="5274887"/>
            <a:ext cx="1188001" cy="47279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None/>
              <a:defRPr sz="9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000" spc="-20" baseline="0"/>
            </a:lvl3pPr>
            <a:lvl4pPr marL="108000" indent="-108000">
              <a:spcBef>
                <a:spcPts val="0"/>
              </a:spcBef>
              <a:spcAft>
                <a:spcPts val="600"/>
              </a:spcAft>
              <a:buFont typeface="Lexia Ad" panose="02090A04040202020404" pitchFamily="18" charset="0"/>
              <a:buChar char="•"/>
              <a:defRPr sz="1000" spc="-20" baseline="0"/>
            </a:lvl4pPr>
            <a:lvl5pPr marL="288000" indent="-180000">
              <a:spcBef>
                <a:spcPts val="0"/>
              </a:spcBef>
              <a:spcAft>
                <a:spcPts val="600"/>
              </a:spcAft>
              <a:defRPr sz="1000" spc="-20" baseline="0"/>
            </a:lvl5pPr>
          </a:lstStyle>
          <a:p>
            <a:pPr lvl="0"/>
            <a:r>
              <a:rPr lang="sv-SE" noProof="0" dirty="0"/>
              <a:t>Namn och titel</a:t>
            </a:r>
          </a:p>
        </p:txBody>
      </p:sp>
      <p:sp>
        <p:nvSpPr>
          <p:cNvPr id="60" name="Picture Placeholder 5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9785965" y="4038058"/>
            <a:ext cx="1188000" cy="1141328"/>
          </a:xfrm>
          <a:prstGeom prst="ellipse">
            <a:avLst/>
          </a:prstGeom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>
                <a:solidFill>
                  <a:schemeClr val="tx1"/>
                </a:solidFill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 noProof="0" dirty="0"/>
              <a:t>Bild på person (blir i cirkelform)</a:t>
            </a:r>
          </a:p>
        </p:txBody>
      </p:sp>
      <p:sp>
        <p:nvSpPr>
          <p:cNvPr id="31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2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33" name="Platshållare för sidfot 4"/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50256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ön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23355E13-237C-4B1C-94C5-59910AFABF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1" y="958092"/>
            <a:ext cx="9922808" cy="496800"/>
          </a:xfrm>
          <a:prstGeom prst="rect">
            <a:avLst/>
          </a:prstGeom>
        </p:spPr>
        <p:txBody>
          <a:bodyPr/>
          <a:lstStyle>
            <a:lvl1pPr>
              <a:defRPr b="1" spc="-1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000" y="2196548"/>
            <a:ext cx="10667495" cy="3735783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bg1"/>
              </a:buClr>
              <a:buFont typeface="Arial" panose="020B0604020202020204" pitchFamily="34" charset="0"/>
              <a:buChar char="•"/>
              <a:defRPr sz="2000" spc="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539750" indent="-269875">
              <a:buClr>
                <a:schemeClr val="bg1"/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marL="808038" indent="-268288">
              <a:buClr>
                <a:schemeClr val="bg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marL="1077913" indent="-269875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marL="1250950" indent="-173038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684000" y="1446213"/>
            <a:ext cx="9922807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sv-SE" sz="2000" b="1" kern="1200" spc="0" dirty="0" smtClean="0">
                <a:solidFill>
                  <a:schemeClr val="accent5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sv-SE" dirty="0"/>
              <a:t>Redigera format för bakgrundstext</a:t>
            </a:r>
          </a:p>
        </p:txBody>
      </p:sp>
      <p:pic>
        <p:nvPicPr>
          <p:cNvPr id="9" name="Platshållare för innehåll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0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5" name="Platshållare för sidfot 4"/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78AD5CF0-4725-461F-97FE-B87782857BAE}"/>
              </a:ext>
            </a:extLst>
          </p:cNvPr>
          <p:cNvSpPr/>
          <p:nvPr userDrawn="1"/>
        </p:nvSpPr>
        <p:spPr>
          <a:xfrm rot="930016">
            <a:off x="10943310" y="-996924"/>
            <a:ext cx="2637498" cy="287727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D61122A4-888E-4512-BC7E-A2EAD39DECCC}"/>
              </a:ext>
            </a:extLst>
          </p:cNvPr>
          <p:cNvSpPr/>
          <p:nvPr userDrawn="1"/>
        </p:nvSpPr>
        <p:spPr>
          <a:xfrm>
            <a:off x="149672" y="175730"/>
            <a:ext cx="763383" cy="83278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3" name="Frihandsfigur: Form 12">
            <a:extLst>
              <a:ext uri="{FF2B5EF4-FFF2-40B4-BE49-F238E27FC236}">
                <a16:creationId xmlns:a16="http://schemas.microsoft.com/office/drawing/2014/main" id="{018C4342-070E-4A23-A60E-7B5CA24559AA}"/>
              </a:ext>
            </a:extLst>
          </p:cNvPr>
          <p:cNvSpPr/>
          <p:nvPr userDrawn="1"/>
        </p:nvSpPr>
        <p:spPr>
          <a:xfrm rot="19671610">
            <a:off x="10345707" y="213348"/>
            <a:ext cx="522205" cy="569679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2727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ön_Rubrik och 2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>
            <a:extLst>
              <a:ext uri="{FF2B5EF4-FFF2-40B4-BE49-F238E27FC236}">
                <a16:creationId xmlns:a16="http://schemas.microsoft.com/office/drawing/2014/main" id="{4CDA39BA-B70E-41A7-A5E6-F8E0C9C453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35AA22C1-E7FB-426F-9CF1-264CD596F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1" y="958092"/>
            <a:ext cx="9922808" cy="496800"/>
          </a:xfrm>
          <a:prstGeom prst="rect">
            <a:avLst/>
          </a:prstGeom>
        </p:spPr>
        <p:txBody>
          <a:bodyPr/>
          <a:lstStyle>
            <a:lvl1pPr>
              <a:defRPr b="1" spc="-1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EBC3F067-B443-4383-9A3E-3CB37F96C0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00" y="1446213"/>
            <a:ext cx="9922807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sv-SE" sz="2000" b="1" kern="1200" spc="0" dirty="0" smtClean="0">
                <a:solidFill>
                  <a:schemeClr val="accent5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sv-SE" dirty="0"/>
              <a:t>Redigera format för bakgrundstext</a:t>
            </a:r>
          </a:p>
        </p:txBody>
      </p:sp>
      <p:sp>
        <p:nvSpPr>
          <p:cNvPr id="19" name="Frihandsfigur: Form 10">
            <a:extLst>
              <a:ext uri="{FF2B5EF4-FFF2-40B4-BE49-F238E27FC236}">
                <a16:creationId xmlns:a16="http://schemas.microsoft.com/office/drawing/2014/main" id="{D7B39122-9864-4A33-92DF-473479C48188}"/>
              </a:ext>
            </a:extLst>
          </p:cNvPr>
          <p:cNvSpPr/>
          <p:nvPr userDrawn="1"/>
        </p:nvSpPr>
        <p:spPr>
          <a:xfrm rot="930016">
            <a:off x="10943310" y="-996924"/>
            <a:ext cx="2637498" cy="287727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0" name="Frihandsfigur: Form 11">
            <a:extLst>
              <a:ext uri="{FF2B5EF4-FFF2-40B4-BE49-F238E27FC236}">
                <a16:creationId xmlns:a16="http://schemas.microsoft.com/office/drawing/2014/main" id="{ADA75005-6313-4777-A05A-A44A97251B7C}"/>
              </a:ext>
            </a:extLst>
          </p:cNvPr>
          <p:cNvSpPr/>
          <p:nvPr userDrawn="1"/>
        </p:nvSpPr>
        <p:spPr>
          <a:xfrm>
            <a:off x="149672" y="175730"/>
            <a:ext cx="763383" cy="83278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1" name="Frihandsfigur: Form 12">
            <a:extLst>
              <a:ext uri="{FF2B5EF4-FFF2-40B4-BE49-F238E27FC236}">
                <a16:creationId xmlns:a16="http://schemas.microsoft.com/office/drawing/2014/main" id="{DE85E323-CC86-4F07-82E9-6D29C39CCB46}"/>
              </a:ext>
            </a:extLst>
          </p:cNvPr>
          <p:cNvSpPr/>
          <p:nvPr userDrawn="1"/>
        </p:nvSpPr>
        <p:spPr>
          <a:xfrm rot="19671610">
            <a:off x="10345707" y="213348"/>
            <a:ext cx="522205" cy="569679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000" y="2196548"/>
            <a:ext cx="4837039" cy="3742594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bg1"/>
              </a:buClr>
              <a:buFont typeface="Arial" panose="020B0604020202020204" pitchFamily="34" charset="0"/>
              <a:buChar char="•"/>
              <a:defRPr sz="2000" spc="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539750" indent="-269875">
              <a:buClr>
                <a:schemeClr val="bg1"/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marL="808038" indent="-268288">
              <a:buClr>
                <a:schemeClr val="bg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marL="1077913" indent="-269875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marL="1250950" indent="-173038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1"/>
          </p:nvPr>
        </p:nvSpPr>
        <p:spPr>
          <a:xfrm>
            <a:off x="6183087" y="2191471"/>
            <a:ext cx="5170714" cy="3747511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 spc="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539750" indent="-269875">
              <a:buClr>
                <a:schemeClr val="bg1"/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marL="808038" indent="-268288">
              <a:buClr>
                <a:schemeClr val="bg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marL="1077913" indent="-269875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marL="1250950" indent="-173038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4" name="Platshållare för innehåll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5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7" name="Platshållare för sidfot 4"/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77464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82D3EAB1-FCC8-4B4B-8FB5-F4DE7243A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1" y="958092"/>
            <a:ext cx="9922808" cy="496800"/>
          </a:xfrm>
          <a:prstGeom prst="rect">
            <a:avLst/>
          </a:prstGeom>
        </p:spPr>
        <p:txBody>
          <a:bodyPr/>
          <a:lstStyle>
            <a:lvl1pPr>
              <a:defRPr b="1" spc="-1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000" y="2196548"/>
            <a:ext cx="10667495" cy="3735783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bg1"/>
              </a:buClr>
              <a:buFont typeface="Arial" panose="020B0604020202020204" pitchFamily="34" charset="0"/>
              <a:buChar char="•"/>
              <a:defRPr sz="2000" spc="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539750" indent="-269875">
              <a:buClr>
                <a:schemeClr val="bg1"/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marL="808038" indent="-268288">
              <a:buClr>
                <a:schemeClr val="bg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marL="1077913" indent="-269875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marL="1250950" indent="-173038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684000" y="1446213"/>
            <a:ext cx="9922807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sv-SE" sz="2000" b="1" kern="1200" spc="0" dirty="0" smtClean="0">
                <a:solidFill>
                  <a:schemeClr val="bg2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sv-SE" dirty="0"/>
              <a:t>Redigera format för bakgrundstext</a:t>
            </a:r>
          </a:p>
        </p:txBody>
      </p:sp>
      <p:pic>
        <p:nvPicPr>
          <p:cNvPr id="9" name="Platshållare för innehåll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0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5" name="Platshållare för sidfot 4"/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78AD5CF0-4725-461F-97FE-B87782857BAE}"/>
              </a:ext>
            </a:extLst>
          </p:cNvPr>
          <p:cNvSpPr/>
          <p:nvPr userDrawn="1"/>
        </p:nvSpPr>
        <p:spPr>
          <a:xfrm rot="930016">
            <a:off x="10943310" y="-996924"/>
            <a:ext cx="2637498" cy="287727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bg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D61122A4-888E-4512-BC7E-A2EAD39DECCC}"/>
              </a:ext>
            </a:extLst>
          </p:cNvPr>
          <p:cNvSpPr/>
          <p:nvPr userDrawn="1"/>
        </p:nvSpPr>
        <p:spPr>
          <a:xfrm>
            <a:off x="149672" y="175730"/>
            <a:ext cx="763383" cy="83278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3" name="Frihandsfigur: Form 12">
            <a:extLst>
              <a:ext uri="{FF2B5EF4-FFF2-40B4-BE49-F238E27FC236}">
                <a16:creationId xmlns:a16="http://schemas.microsoft.com/office/drawing/2014/main" id="{018C4342-070E-4A23-A60E-7B5CA24559AA}"/>
              </a:ext>
            </a:extLst>
          </p:cNvPr>
          <p:cNvSpPr/>
          <p:nvPr userDrawn="1"/>
        </p:nvSpPr>
        <p:spPr>
          <a:xfrm rot="19671610">
            <a:off x="10345707" y="213348"/>
            <a:ext cx="522205" cy="569679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702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_Rubrik och 2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>
            <a:extLst>
              <a:ext uri="{FF2B5EF4-FFF2-40B4-BE49-F238E27FC236}">
                <a16:creationId xmlns:a16="http://schemas.microsoft.com/office/drawing/2014/main" id="{CE55E18B-7B3B-4AEE-B2C6-D8EC867BBD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35AA22C1-E7FB-426F-9CF1-264CD596F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1" y="958092"/>
            <a:ext cx="9922808" cy="496800"/>
          </a:xfrm>
          <a:prstGeom prst="rect">
            <a:avLst/>
          </a:prstGeom>
        </p:spPr>
        <p:txBody>
          <a:bodyPr/>
          <a:lstStyle>
            <a:lvl1pPr>
              <a:defRPr b="1" spc="-1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EBC3F067-B443-4383-9A3E-3CB37F96C0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00" y="1446213"/>
            <a:ext cx="9922807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sv-SE" sz="2000" b="1" kern="1200" spc="0" dirty="0" smtClean="0">
                <a:solidFill>
                  <a:schemeClr val="bg2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sv-SE" dirty="0"/>
              <a:t>Redigera format för bakgrundstext</a:t>
            </a:r>
          </a:p>
        </p:txBody>
      </p:sp>
      <p:sp>
        <p:nvSpPr>
          <p:cNvPr id="19" name="Frihandsfigur: Form 10">
            <a:extLst>
              <a:ext uri="{FF2B5EF4-FFF2-40B4-BE49-F238E27FC236}">
                <a16:creationId xmlns:a16="http://schemas.microsoft.com/office/drawing/2014/main" id="{D7B39122-9864-4A33-92DF-473479C48188}"/>
              </a:ext>
            </a:extLst>
          </p:cNvPr>
          <p:cNvSpPr/>
          <p:nvPr userDrawn="1"/>
        </p:nvSpPr>
        <p:spPr>
          <a:xfrm rot="930016">
            <a:off x="10943310" y="-996924"/>
            <a:ext cx="2637498" cy="287727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bg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0" name="Frihandsfigur: Form 11">
            <a:extLst>
              <a:ext uri="{FF2B5EF4-FFF2-40B4-BE49-F238E27FC236}">
                <a16:creationId xmlns:a16="http://schemas.microsoft.com/office/drawing/2014/main" id="{ADA75005-6313-4777-A05A-A44A97251B7C}"/>
              </a:ext>
            </a:extLst>
          </p:cNvPr>
          <p:cNvSpPr/>
          <p:nvPr userDrawn="1"/>
        </p:nvSpPr>
        <p:spPr>
          <a:xfrm>
            <a:off x="149672" y="175730"/>
            <a:ext cx="763383" cy="83278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1" name="Frihandsfigur: Form 12">
            <a:extLst>
              <a:ext uri="{FF2B5EF4-FFF2-40B4-BE49-F238E27FC236}">
                <a16:creationId xmlns:a16="http://schemas.microsoft.com/office/drawing/2014/main" id="{DE85E323-CC86-4F07-82E9-6D29C39CCB46}"/>
              </a:ext>
            </a:extLst>
          </p:cNvPr>
          <p:cNvSpPr/>
          <p:nvPr userDrawn="1"/>
        </p:nvSpPr>
        <p:spPr>
          <a:xfrm rot="19671610">
            <a:off x="10345707" y="213348"/>
            <a:ext cx="522205" cy="569679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000" y="2196548"/>
            <a:ext cx="4837039" cy="3742594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bg1"/>
              </a:buClr>
              <a:buFont typeface="Arial" panose="020B0604020202020204" pitchFamily="34" charset="0"/>
              <a:buChar char="•"/>
              <a:defRPr sz="2000" spc="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539750" indent="-269875">
              <a:buClr>
                <a:schemeClr val="bg1"/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marL="808038" indent="-268288">
              <a:buClr>
                <a:schemeClr val="bg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marL="1077913" indent="-269875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marL="1250950" indent="-173038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1"/>
          </p:nvPr>
        </p:nvSpPr>
        <p:spPr>
          <a:xfrm>
            <a:off x="6183087" y="2191471"/>
            <a:ext cx="5170714" cy="3747511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 spc="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539750" indent="-269875">
              <a:buClr>
                <a:schemeClr val="bg1"/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marL="808038" indent="-268288">
              <a:buClr>
                <a:schemeClr val="bg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marL="1077913" indent="-269875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marL="1250950" indent="-173038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4" name="Platshållare för innehåll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5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7" name="Platshållare för sidfot 4"/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676432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BFBC9FC8-D7D6-4E1E-84E4-FD1501DAFD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001" y="958092"/>
            <a:ext cx="9922808" cy="496800"/>
          </a:xfrm>
          <a:prstGeom prst="rect">
            <a:avLst/>
          </a:prstGeom>
        </p:spPr>
        <p:txBody>
          <a:bodyPr/>
          <a:lstStyle>
            <a:lvl1pPr>
              <a:defRPr b="1" spc="-1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000" y="2196548"/>
            <a:ext cx="10667495" cy="3735783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bg1"/>
              </a:buClr>
              <a:buFont typeface="Arial" panose="020B0604020202020204" pitchFamily="34" charset="0"/>
              <a:buChar char="•"/>
              <a:defRPr sz="2000" spc="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539750" indent="-269875">
              <a:buClr>
                <a:schemeClr val="bg1"/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marL="808038" indent="-268288">
              <a:buClr>
                <a:schemeClr val="bg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marL="1077913" indent="-269875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marL="1250950" indent="-173038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684000" y="1446213"/>
            <a:ext cx="9922807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sv-SE" sz="2000" b="1" kern="1200" spc="0" dirty="0" smtClean="0">
                <a:solidFill>
                  <a:schemeClr val="accent4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sv-SE" dirty="0"/>
              <a:t>Redigera format för bakgrundstext</a:t>
            </a:r>
          </a:p>
        </p:txBody>
      </p:sp>
      <p:pic>
        <p:nvPicPr>
          <p:cNvPr id="9" name="Platshållare för innehåll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0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5" name="Platshållare för sidfot 4"/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78AD5CF0-4725-461F-97FE-B87782857BAE}"/>
              </a:ext>
            </a:extLst>
          </p:cNvPr>
          <p:cNvSpPr/>
          <p:nvPr userDrawn="1"/>
        </p:nvSpPr>
        <p:spPr>
          <a:xfrm rot="930016">
            <a:off x="10943310" y="-996924"/>
            <a:ext cx="2637498" cy="287727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D61122A4-888E-4512-BC7E-A2EAD39DECCC}"/>
              </a:ext>
            </a:extLst>
          </p:cNvPr>
          <p:cNvSpPr/>
          <p:nvPr userDrawn="1"/>
        </p:nvSpPr>
        <p:spPr>
          <a:xfrm>
            <a:off x="149672" y="175730"/>
            <a:ext cx="763383" cy="83278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3" name="Frihandsfigur: Form 12">
            <a:extLst>
              <a:ext uri="{FF2B5EF4-FFF2-40B4-BE49-F238E27FC236}">
                <a16:creationId xmlns:a16="http://schemas.microsoft.com/office/drawing/2014/main" id="{018C4342-070E-4A23-A60E-7B5CA24559AA}"/>
              </a:ext>
            </a:extLst>
          </p:cNvPr>
          <p:cNvSpPr/>
          <p:nvPr userDrawn="1"/>
        </p:nvSpPr>
        <p:spPr>
          <a:xfrm rot="19671610">
            <a:off x="10345707" y="213348"/>
            <a:ext cx="522205" cy="569679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6189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Rubrik och 2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>
            <a:extLst>
              <a:ext uri="{FF2B5EF4-FFF2-40B4-BE49-F238E27FC236}">
                <a16:creationId xmlns:a16="http://schemas.microsoft.com/office/drawing/2014/main" id="{0217624D-2FEB-4941-9A8E-AE4C733760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35AA22C1-E7FB-426F-9CF1-264CD596F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1" y="958092"/>
            <a:ext cx="9922808" cy="496800"/>
          </a:xfrm>
          <a:prstGeom prst="rect">
            <a:avLst/>
          </a:prstGeom>
        </p:spPr>
        <p:txBody>
          <a:bodyPr/>
          <a:lstStyle>
            <a:lvl1pPr>
              <a:defRPr b="1" spc="-1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EBC3F067-B443-4383-9A3E-3CB37F96C0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00" y="1446213"/>
            <a:ext cx="9922807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sv-SE" sz="2000" b="1" kern="1200" spc="0" dirty="0" smtClean="0">
                <a:solidFill>
                  <a:schemeClr val="accent4"/>
                </a:solidFill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sv-SE" dirty="0"/>
              <a:t>Redigera format för bakgrundstext</a:t>
            </a:r>
          </a:p>
        </p:txBody>
      </p:sp>
      <p:sp>
        <p:nvSpPr>
          <p:cNvPr id="19" name="Frihandsfigur: Form 10">
            <a:extLst>
              <a:ext uri="{FF2B5EF4-FFF2-40B4-BE49-F238E27FC236}">
                <a16:creationId xmlns:a16="http://schemas.microsoft.com/office/drawing/2014/main" id="{D7B39122-9864-4A33-92DF-473479C48188}"/>
              </a:ext>
            </a:extLst>
          </p:cNvPr>
          <p:cNvSpPr/>
          <p:nvPr userDrawn="1"/>
        </p:nvSpPr>
        <p:spPr>
          <a:xfrm rot="930016">
            <a:off x="10943310" y="-996924"/>
            <a:ext cx="2637498" cy="2877271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0" name="Frihandsfigur: Form 11">
            <a:extLst>
              <a:ext uri="{FF2B5EF4-FFF2-40B4-BE49-F238E27FC236}">
                <a16:creationId xmlns:a16="http://schemas.microsoft.com/office/drawing/2014/main" id="{ADA75005-6313-4777-A05A-A44A97251B7C}"/>
              </a:ext>
            </a:extLst>
          </p:cNvPr>
          <p:cNvSpPr/>
          <p:nvPr userDrawn="1"/>
        </p:nvSpPr>
        <p:spPr>
          <a:xfrm>
            <a:off x="149672" y="175730"/>
            <a:ext cx="763383" cy="83278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1" name="Frihandsfigur: Form 12">
            <a:extLst>
              <a:ext uri="{FF2B5EF4-FFF2-40B4-BE49-F238E27FC236}">
                <a16:creationId xmlns:a16="http://schemas.microsoft.com/office/drawing/2014/main" id="{DE85E323-CC86-4F07-82E9-6D29C39CCB46}"/>
              </a:ext>
            </a:extLst>
          </p:cNvPr>
          <p:cNvSpPr/>
          <p:nvPr userDrawn="1"/>
        </p:nvSpPr>
        <p:spPr>
          <a:xfrm rot="19671610">
            <a:off x="10345707" y="213348"/>
            <a:ext cx="522205" cy="569679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000" y="2196548"/>
            <a:ext cx="4837039" cy="3742594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bg1"/>
              </a:buClr>
              <a:buFont typeface="Arial" panose="020B0604020202020204" pitchFamily="34" charset="0"/>
              <a:buChar char="•"/>
              <a:defRPr sz="2000" spc="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539750" indent="-269875">
              <a:buClr>
                <a:schemeClr val="bg1"/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marL="808038" indent="-268288">
              <a:buClr>
                <a:schemeClr val="bg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marL="1077913" indent="-269875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marL="1250950" indent="-173038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1"/>
          </p:nvPr>
        </p:nvSpPr>
        <p:spPr>
          <a:xfrm>
            <a:off x="6183087" y="2191471"/>
            <a:ext cx="5170714" cy="3747511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 spc="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539750" indent="-269875">
              <a:buClr>
                <a:schemeClr val="bg1"/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marL="808038" indent="-268288">
              <a:buClr>
                <a:schemeClr val="bg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marL="1077913" indent="-269875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marL="1250950" indent="-173038">
              <a:buClr>
                <a:schemeClr val="bg1"/>
              </a:buClr>
              <a:buFont typeface="Arial" panose="020B0604020202020204" pitchFamily="34" charset="0"/>
              <a:buChar char="•"/>
              <a:defRPr sz="1400" spc="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4" name="Platshållare för innehåll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5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7" name="Platshållare för sidfot 4"/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371128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ön_Av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6">
            <a:extLst>
              <a:ext uri="{FF2B5EF4-FFF2-40B4-BE49-F238E27FC236}">
                <a16:creationId xmlns:a16="http://schemas.microsoft.com/office/drawing/2014/main" id="{47C1FFD7-698F-48A6-86A1-B977533407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" y="-1"/>
            <a:ext cx="12192006" cy="685800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29CA1729-8FBD-4090-922F-A4E2259C3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9" y="-2683837"/>
            <a:ext cx="6858001" cy="12225676"/>
          </a:xfrm>
          <a:prstGeom prst="rect">
            <a:avLst/>
          </a:prstGeom>
        </p:spPr>
      </p:pic>
      <p:sp>
        <p:nvSpPr>
          <p:cNvPr id="15" name="Rektangel 11">
            <a:extLst>
              <a:ext uri="{FF2B5EF4-FFF2-40B4-BE49-F238E27FC236}">
                <a16:creationId xmlns:a16="http://schemas.microsoft.com/office/drawing/2014/main" id="{823F9403-424D-4ABB-BD33-4B15DF3D83E7}"/>
              </a:ext>
            </a:extLst>
          </p:cNvPr>
          <p:cNvSpPr/>
          <p:nvPr userDrawn="1"/>
        </p:nvSpPr>
        <p:spPr>
          <a:xfrm rot="10800000">
            <a:off x="-7" y="-2"/>
            <a:ext cx="12192006" cy="6879429"/>
          </a:xfrm>
          <a:prstGeom prst="rect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100000">
                <a:schemeClr val="accent1">
                  <a:lumMod val="50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BA4FDA2B-E580-456D-846B-3CC9189AD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28C5EB26-34AD-44D9-83AD-29C8644F359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pic>
        <p:nvPicPr>
          <p:cNvPr id="6" name="Platshållare för innehåll 9">
            <a:extLst>
              <a:ext uri="{FF2B5EF4-FFF2-40B4-BE49-F238E27FC236}">
                <a16:creationId xmlns:a16="http://schemas.microsoft.com/office/drawing/2014/main" id="{8D835061-7CFE-4DB5-BC7A-E1CBA0153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" r="-1"/>
          <a:stretch/>
        </p:blipFill>
        <p:spPr>
          <a:xfrm>
            <a:off x="2856837" y="2990797"/>
            <a:ext cx="5567853" cy="876399"/>
          </a:xfrm>
          <a:prstGeom prst="rect">
            <a:avLst/>
          </a:prstGeom>
        </p:spPr>
      </p:pic>
      <p:sp>
        <p:nvSpPr>
          <p:cNvPr id="7" name="Frihandsfigur: Form 5">
            <a:extLst>
              <a:ext uri="{FF2B5EF4-FFF2-40B4-BE49-F238E27FC236}">
                <a16:creationId xmlns:a16="http://schemas.microsoft.com/office/drawing/2014/main" id="{B98F0A70-1A96-435B-8BDE-3C9392199FAD}"/>
              </a:ext>
            </a:extLst>
          </p:cNvPr>
          <p:cNvSpPr/>
          <p:nvPr userDrawn="1"/>
        </p:nvSpPr>
        <p:spPr>
          <a:xfrm>
            <a:off x="10715389" y="-993377"/>
            <a:ext cx="2770533" cy="3022400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8" name="Frihandsfigur: Form 6">
            <a:extLst>
              <a:ext uri="{FF2B5EF4-FFF2-40B4-BE49-F238E27FC236}">
                <a16:creationId xmlns:a16="http://schemas.microsoft.com/office/drawing/2014/main" id="{43711242-D85C-48E0-B253-9E678532A313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9" name="Frihandsfigur: Form 7">
            <a:extLst>
              <a:ext uri="{FF2B5EF4-FFF2-40B4-BE49-F238E27FC236}">
                <a16:creationId xmlns:a16="http://schemas.microsoft.com/office/drawing/2014/main" id="{D8B1BDD1-0170-493A-9F57-5BBDECE18E63}"/>
              </a:ext>
            </a:extLst>
          </p:cNvPr>
          <p:cNvSpPr/>
          <p:nvPr userDrawn="1"/>
        </p:nvSpPr>
        <p:spPr>
          <a:xfrm rot="3488605">
            <a:off x="968017" y="613318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9140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a_Av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B37DF2AC-F4B4-4908-8C4B-6D1316344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DEC565DD-A817-4048-85CF-9BC165541A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9" y="-2683837"/>
            <a:ext cx="6858001" cy="12225676"/>
          </a:xfrm>
          <a:prstGeom prst="rect">
            <a:avLst/>
          </a:prstGeom>
        </p:spPr>
      </p:pic>
      <p:sp>
        <p:nvSpPr>
          <p:cNvPr id="14" name="Rektangel 11">
            <a:extLst>
              <a:ext uri="{FF2B5EF4-FFF2-40B4-BE49-F238E27FC236}">
                <a16:creationId xmlns:a16="http://schemas.microsoft.com/office/drawing/2014/main" id="{45133A84-5663-4208-9B97-25D615DA2262}"/>
              </a:ext>
            </a:extLst>
          </p:cNvPr>
          <p:cNvSpPr/>
          <p:nvPr userDrawn="1"/>
        </p:nvSpPr>
        <p:spPr>
          <a:xfrm rot="10800000">
            <a:off x="-7" y="-2"/>
            <a:ext cx="12192006" cy="6879429"/>
          </a:xfrm>
          <a:prstGeom prst="rect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100000">
                <a:schemeClr val="accent1">
                  <a:lumMod val="50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A812DC66-8B1E-43FF-B56D-711BCB17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9B01849F-4CAE-454A-AEE5-C283CB30FDA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pic>
        <p:nvPicPr>
          <p:cNvPr id="6" name="Platshållare för innehåll 9">
            <a:extLst>
              <a:ext uri="{FF2B5EF4-FFF2-40B4-BE49-F238E27FC236}">
                <a16:creationId xmlns:a16="http://schemas.microsoft.com/office/drawing/2014/main" id="{8D835061-7CFE-4DB5-BC7A-E1CBA0153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" r="-1"/>
          <a:stretch/>
        </p:blipFill>
        <p:spPr>
          <a:xfrm>
            <a:off x="2856837" y="2990797"/>
            <a:ext cx="5567853" cy="876399"/>
          </a:xfrm>
          <a:prstGeom prst="rect">
            <a:avLst/>
          </a:prstGeom>
        </p:spPr>
      </p:pic>
      <p:sp>
        <p:nvSpPr>
          <p:cNvPr id="7" name="Frihandsfigur: Form 5">
            <a:extLst>
              <a:ext uri="{FF2B5EF4-FFF2-40B4-BE49-F238E27FC236}">
                <a16:creationId xmlns:a16="http://schemas.microsoft.com/office/drawing/2014/main" id="{B98F0A70-1A96-435B-8BDE-3C9392199FAD}"/>
              </a:ext>
            </a:extLst>
          </p:cNvPr>
          <p:cNvSpPr/>
          <p:nvPr userDrawn="1"/>
        </p:nvSpPr>
        <p:spPr>
          <a:xfrm>
            <a:off x="10715389" y="-993377"/>
            <a:ext cx="2770533" cy="3022400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6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8" name="Frihandsfigur: Form 6">
            <a:extLst>
              <a:ext uri="{FF2B5EF4-FFF2-40B4-BE49-F238E27FC236}">
                <a16:creationId xmlns:a16="http://schemas.microsoft.com/office/drawing/2014/main" id="{43711242-D85C-48E0-B253-9E678532A313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9" name="Frihandsfigur: Form 7">
            <a:extLst>
              <a:ext uri="{FF2B5EF4-FFF2-40B4-BE49-F238E27FC236}">
                <a16:creationId xmlns:a16="http://schemas.microsoft.com/office/drawing/2014/main" id="{D8B1BDD1-0170-493A-9F57-5BBDECE18E63}"/>
              </a:ext>
            </a:extLst>
          </p:cNvPr>
          <p:cNvSpPr/>
          <p:nvPr userDrawn="1"/>
        </p:nvSpPr>
        <p:spPr>
          <a:xfrm rot="3488605">
            <a:off x="968017" y="613318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76089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Av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6">
            <a:extLst>
              <a:ext uri="{FF2B5EF4-FFF2-40B4-BE49-F238E27FC236}">
                <a16:creationId xmlns:a16="http://schemas.microsoft.com/office/drawing/2014/main" id="{47C1FFD7-698F-48A6-86A1-B977533407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2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1F2355DF-08A8-42CB-B64E-47202537ED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9" y="-2683837"/>
            <a:ext cx="6858001" cy="12225676"/>
          </a:xfrm>
          <a:prstGeom prst="rect">
            <a:avLst/>
          </a:prstGeom>
        </p:spPr>
      </p:pic>
      <p:sp>
        <p:nvSpPr>
          <p:cNvPr id="15" name="Rektangel 11">
            <a:extLst>
              <a:ext uri="{FF2B5EF4-FFF2-40B4-BE49-F238E27FC236}">
                <a16:creationId xmlns:a16="http://schemas.microsoft.com/office/drawing/2014/main" id="{3A103CAB-3C23-41B2-A0C6-923829C62585}"/>
              </a:ext>
            </a:extLst>
          </p:cNvPr>
          <p:cNvSpPr/>
          <p:nvPr userDrawn="1"/>
        </p:nvSpPr>
        <p:spPr>
          <a:xfrm rot="10800000">
            <a:off x="-7" y="0"/>
            <a:ext cx="12192006" cy="6879428"/>
          </a:xfrm>
          <a:prstGeom prst="rect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100000">
                <a:schemeClr val="accent1">
                  <a:lumMod val="50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C9A5448E-A939-43A0-AE4A-645E88CF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47E967E-8226-46EE-8D64-60A45F94053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pic>
        <p:nvPicPr>
          <p:cNvPr id="6" name="Platshållare för innehåll 9">
            <a:extLst>
              <a:ext uri="{FF2B5EF4-FFF2-40B4-BE49-F238E27FC236}">
                <a16:creationId xmlns:a16="http://schemas.microsoft.com/office/drawing/2014/main" id="{8D835061-7CFE-4DB5-BC7A-E1CBA0153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" r="-1"/>
          <a:stretch/>
        </p:blipFill>
        <p:spPr>
          <a:xfrm>
            <a:off x="2856837" y="2990797"/>
            <a:ext cx="5567853" cy="876399"/>
          </a:xfrm>
          <a:prstGeom prst="rect">
            <a:avLst/>
          </a:prstGeom>
        </p:spPr>
      </p:pic>
      <p:sp>
        <p:nvSpPr>
          <p:cNvPr id="7" name="Frihandsfigur: Form 5">
            <a:extLst>
              <a:ext uri="{FF2B5EF4-FFF2-40B4-BE49-F238E27FC236}">
                <a16:creationId xmlns:a16="http://schemas.microsoft.com/office/drawing/2014/main" id="{B98F0A70-1A96-435B-8BDE-3C9392199FAD}"/>
              </a:ext>
            </a:extLst>
          </p:cNvPr>
          <p:cNvSpPr/>
          <p:nvPr userDrawn="1"/>
        </p:nvSpPr>
        <p:spPr>
          <a:xfrm>
            <a:off x="10715389" y="-993377"/>
            <a:ext cx="2770533" cy="3022400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4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8" name="Frihandsfigur: Form 6">
            <a:extLst>
              <a:ext uri="{FF2B5EF4-FFF2-40B4-BE49-F238E27FC236}">
                <a16:creationId xmlns:a16="http://schemas.microsoft.com/office/drawing/2014/main" id="{43711242-D85C-48E0-B253-9E678532A313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9" name="Frihandsfigur: Form 7">
            <a:extLst>
              <a:ext uri="{FF2B5EF4-FFF2-40B4-BE49-F238E27FC236}">
                <a16:creationId xmlns:a16="http://schemas.microsoft.com/office/drawing/2014/main" id="{D8B1BDD1-0170-493A-9F57-5BBDECE18E63}"/>
              </a:ext>
            </a:extLst>
          </p:cNvPr>
          <p:cNvSpPr/>
          <p:nvPr userDrawn="1"/>
        </p:nvSpPr>
        <p:spPr>
          <a:xfrm rot="3488605">
            <a:off x="968017" y="613318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0223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omslag Grö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>
            <a:extLst>
              <a:ext uri="{FF2B5EF4-FFF2-40B4-BE49-F238E27FC236}">
                <a16:creationId xmlns:a16="http://schemas.microsoft.com/office/drawing/2014/main" id="{930B2A60-1060-49B1-AC36-A94D524771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6F28003-894C-4CD8-8F18-986DBAE70B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2242" y="617142"/>
            <a:ext cx="6926592" cy="6238196"/>
          </a:xfrm>
          <a:prstGeom prst="rect">
            <a:avLst/>
          </a:prstGeom>
        </p:spPr>
      </p:pic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0" name="Frihandsfigur: Form 17">
            <a:extLst>
              <a:ext uri="{FF2B5EF4-FFF2-40B4-BE49-F238E27FC236}">
                <a16:creationId xmlns:a16="http://schemas.microsoft.com/office/drawing/2014/main" id="{BF0A540D-DBCC-426D-8B6E-49F100CDA243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1" name="Frihandsfigur: Form 18">
            <a:extLst>
              <a:ext uri="{FF2B5EF4-FFF2-40B4-BE49-F238E27FC236}">
                <a16:creationId xmlns:a16="http://schemas.microsoft.com/office/drawing/2014/main" id="{416AAD3C-F805-4362-8EC6-6C7D4E7BBA32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2" name="Frihandsfigur: Form 19">
            <a:extLst>
              <a:ext uri="{FF2B5EF4-FFF2-40B4-BE49-F238E27FC236}">
                <a16:creationId xmlns:a16="http://schemas.microsoft.com/office/drawing/2014/main" id="{EB24695B-4174-47DC-82DF-0303957215D5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1133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2E9001-D82F-7D4A-8512-41446B1DC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A4F2970-6910-4644-AECA-17EF10DB4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B1AA2FE-B476-BE4F-A73E-768322783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3448DF3-909A-C64F-9C27-87EAE5E89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85F88-9E6F-0C4F-83A2-678A80404D40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D0E95EF-B94C-164B-B05C-790333262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7C82B9A-3E67-E44B-AE77-39F5F9F7E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7F4D-5D1C-5E47-A21B-91E0E1E986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5842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stora budskap -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 8">
            <a:extLst>
              <a:ext uri="{FF2B5EF4-FFF2-40B4-BE49-F238E27FC236}">
                <a16:creationId xmlns:a16="http://schemas.microsoft.com/office/drawing/2014/main" id="{2389DBC1-198E-1E01-8332-5D220227ABAB}"/>
              </a:ext>
            </a:extLst>
          </p:cNvPr>
          <p:cNvGrpSpPr/>
          <p:nvPr userDrawn="1"/>
        </p:nvGrpSpPr>
        <p:grpSpPr>
          <a:xfrm>
            <a:off x="0" y="-11286"/>
            <a:ext cx="12192000" cy="6869286"/>
            <a:chOff x="0" y="-11286"/>
            <a:chExt cx="12004896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36B5AD44-DE5B-2A98-4C8A-479AB2D3D39C}"/>
                </a:ext>
              </a:extLst>
            </p:cNvPr>
            <p:cNvSpPr/>
            <p:nvPr userDrawn="1"/>
          </p:nvSpPr>
          <p:spPr>
            <a:xfrm>
              <a:off x="0" y="-11286"/>
              <a:ext cx="4001632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03B79FBE-CCEE-D74D-A0CB-CC4FC1080508}"/>
                </a:ext>
              </a:extLst>
            </p:cNvPr>
            <p:cNvSpPr/>
            <p:nvPr userDrawn="1"/>
          </p:nvSpPr>
          <p:spPr>
            <a:xfrm>
              <a:off x="4001632" y="-11286"/>
              <a:ext cx="4001632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7C8CA970-5F77-FE10-88D8-BC293C6F7E8D}"/>
                </a:ext>
              </a:extLst>
            </p:cNvPr>
            <p:cNvSpPr/>
            <p:nvPr userDrawn="1"/>
          </p:nvSpPr>
          <p:spPr>
            <a:xfrm>
              <a:off x="8003264" y="-11286"/>
              <a:ext cx="4001632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2" name="Platshållare för bildnummer 5">
            <a:extLst>
              <a:ext uri="{FF2B5EF4-FFF2-40B4-BE49-F238E27FC236}">
                <a16:creationId xmlns:a16="http://schemas.microsoft.com/office/drawing/2014/main" id="{9D05D1C9-5645-DE1E-C21F-80DC14C95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7371" y="6268357"/>
            <a:ext cx="410562" cy="365125"/>
          </a:xfrm>
          <a:prstGeom prst="rect">
            <a:avLst/>
          </a:prstGeom>
        </p:spPr>
        <p:txBody>
          <a:bodyPr/>
          <a:lstStyle>
            <a:lvl1pPr algn="l">
              <a:defRPr lang="sv-SE" sz="1000" b="1" kern="120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id="{A99EEA63-6A41-75B5-1DFF-8204F191588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20410" y="6268357"/>
            <a:ext cx="1014761" cy="36512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sv-SE" sz="1000" b="1" kern="120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8CEDFD83-A55F-D55B-DB41-D66F4910C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73943" y="6268357"/>
            <a:ext cx="7182089" cy="365125"/>
          </a:xfrm>
          <a:prstGeom prst="rect">
            <a:avLst/>
          </a:prstGeom>
        </p:spPr>
        <p:txBody>
          <a:bodyPr/>
          <a:lstStyle>
            <a:lvl1pPr algn="l">
              <a:defRPr lang="sv-SE" sz="1000" b="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CE8AE782-C7B5-B5ED-7E34-16FC68BC1D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6762" y="6321413"/>
            <a:ext cx="1386795" cy="217229"/>
          </a:xfrm>
          <a:prstGeom prst="rect">
            <a:avLst/>
          </a:prstGeom>
        </p:spPr>
      </p:pic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636F3622-5D5A-F672-5F46-503349FEB8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349052"/>
            <a:ext cx="4064000" cy="1983432"/>
          </a:xfrm>
        </p:spPr>
        <p:txBody>
          <a:bodyPr lIns="180000" rIns="180000">
            <a:noAutofit/>
          </a:bodyPr>
          <a:lstStyle>
            <a:lvl1pPr marL="0" indent="0" algn="ctr">
              <a:buNone/>
              <a:defRPr sz="3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2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2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2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2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sv-SE"/>
              <a:t>Här kan du skriva ett budskap på max 3 rader</a:t>
            </a:r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17614E60-3E28-4A2B-94F3-3370B179AF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64000" y="3349051"/>
            <a:ext cx="4064000" cy="1983431"/>
          </a:xfrm>
        </p:spPr>
        <p:txBody>
          <a:bodyPr lIns="180000" rIns="180000">
            <a:noAutofit/>
          </a:bodyPr>
          <a:lstStyle>
            <a:lvl1pPr marL="0" indent="0" algn="ctr">
              <a:buNone/>
              <a:defRPr sz="3200" b="1">
                <a:latin typeface="+mj-lt"/>
              </a:defRPr>
            </a:lvl1pPr>
            <a:lvl2pPr marL="457200" indent="0" algn="ctr">
              <a:buNone/>
              <a:defRPr sz="3200" b="1">
                <a:latin typeface="+mj-lt"/>
              </a:defRPr>
            </a:lvl2pPr>
            <a:lvl3pPr marL="914400" indent="0" algn="ctr">
              <a:buNone/>
              <a:defRPr sz="3200" b="1">
                <a:latin typeface="+mj-lt"/>
              </a:defRPr>
            </a:lvl3pPr>
            <a:lvl4pPr marL="1371600" indent="0" algn="ctr">
              <a:buNone/>
              <a:defRPr sz="3200" b="1">
                <a:latin typeface="+mj-lt"/>
              </a:defRPr>
            </a:lvl4pPr>
            <a:lvl5pPr marL="1828800" indent="0" algn="ctr">
              <a:buNone/>
              <a:defRPr sz="3200" b="1">
                <a:latin typeface="+mj-lt"/>
              </a:defRPr>
            </a:lvl5pPr>
          </a:lstStyle>
          <a:p>
            <a:pPr lvl="0"/>
            <a:r>
              <a:rPr lang="sv-SE"/>
              <a:t>Här kan du skriva ett budskap på max 3 rader</a:t>
            </a:r>
          </a:p>
        </p:txBody>
      </p:sp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87B7FEF8-30CB-4071-69A7-54C7ED2D35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8000" y="3348298"/>
            <a:ext cx="4064000" cy="1984184"/>
          </a:xfrm>
        </p:spPr>
        <p:txBody>
          <a:bodyPr lIns="180000" rIns="180000">
            <a:noAutofit/>
          </a:bodyPr>
          <a:lstStyle>
            <a:lvl1pPr marL="0" indent="0" algn="ctr">
              <a:buNone/>
              <a:defRPr sz="32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3200" b="1">
                <a:latin typeface="+mj-lt"/>
              </a:defRPr>
            </a:lvl2pPr>
            <a:lvl3pPr marL="914400" indent="0" algn="ctr">
              <a:buNone/>
              <a:defRPr sz="3200" b="1">
                <a:latin typeface="+mj-lt"/>
              </a:defRPr>
            </a:lvl3pPr>
            <a:lvl4pPr marL="1371600" indent="0" algn="ctr">
              <a:buNone/>
              <a:defRPr sz="3200" b="1">
                <a:latin typeface="+mj-lt"/>
              </a:defRPr>
            </a:lvl4pPr>
            <a:lvl5pPr marL="1828800" indent="0" algn="ctr">
              <a:buNone/>
              <a:defRPr sz="3200" b="1">
                <a:latin typeface="+mj-lt"/>
              </a:defRPr>
            </a:lvl5pPr>
          </a:lstStyle>
          <a:p>
            <a:pPr lvl="0"/>
            <a:r>
              <a:rPr lang="sv-SE"/>
              <a:t>Här kan du skriva ett budskap på max 3 rader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4D1B32F-E95B-6B6A-7AC9-AAE53EE8407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58875" y="1267388"/>
            <a:ext cx="1746250" cy="1747838"/>
          </a:xfrm>
          <a:prstGeom prst="flowChartConnector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err="1"/>
              <a:t>Lägg</a:t>
            </a:r>
            <a:r>
              <a:rPr lang="en-US"/>
              <a:t> in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endParaRPr lang="sv-SE"/>
          </a:p>
        </p:txBody>
      </p:sp>
      <p:sp>
        <p:nvSpPr>
          <p:cNvPr id="11" name="Platshållare för bild 9">
            <a:extLst>
              <a:ext uri="{FF2B5EF4-FFF2-40B4-BE49-F238E27FC236}">
                <a16:creationId xmlns:a16="http://schemas.microsoft.com/office/drawing/2014/main" id="{A1F58325-BD2C-2C8E-7333-A163E30C7E4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22875" y="1267388"/>
            <a:ext cx="1746250" cy="1747838"/>
          </a:xfrm>
          <a:prstGeom prst="flowChartConnector">
            <a:avLst/>
          </a:prstGeom>
          <a:solidFill>
            <a:schemeClr val="accent6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 err="1"/>
              <a:t>Lägg</a:t>
            </a:r>
            <a:r>
              <a:rPr lang="en-US"/>
              <a:t> in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endParaRPr lang="sv-SE"/>
          </a:p>
        </p:txBody>
      </p:sp>
      <p:sp>
        <p:nvSpPr>
          <p:cNvPr id="12" name="Platshållare för bild 9">
            <a:extLst>
              <a:ext uri="{FF2B5EF4-FFF2-40B4-BE49-F238E27FC236}">
                <a16:creationId xmlns:a16="http://schemas.microsoft.com/office/drawing/2014/main" id="{FA44D83C-BE35-B369-AD5B-B22EE033D05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86875" y="1267388"/>
            <a:ext cx="1746250" cy="1747838"/>
          </a:xfrm>
          <a:prstGeom prst="flowChartConnector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 err="1"/>
              <a:t>Lägg</a:t>
            </a:r>
            <a:r>
              <a:rPr lang="en-US"/>
              <a:t> in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42266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- Avslut - Pratbubbla - Pay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C05AC38-2424-4667-8545-0F23D3B979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Platshållare för innehåll 9">
            <a:extLst>
              <a:ext uri="{FF2B5EF4-FFF2-40B4-BE49-F238E27FC236}">
                <a16:creationId xmlns:a16="http://schemas.microsoft.com/office/drawing/2014/main" id="{8D835061-7CFE-4DB5-BC7A-E1CBA01538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2" r="242"/>
          <a:stretch/>
        </p:blipFill>
        <p:spPr>
          <a:xfrm>
            <a:off x="2469251" y="2858137"/>
            <a:ext cx="7253490" cy="1141724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7381EC07-5BA7-F463-B7CC-2250F5BE972F}"/>
              </a:ext>
            </a:extLst>
          </p:cNvPr>
          <p:cNvSpPr txBox="1"/>
          <p:nvPr userDrawn="1"/>
        </p:nvSpPr>
        <p:spPr>
          <a:xfrm>
            <a:off x="689906" y="-1571425"/>
            <a:ext cx="10812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>
                <a:highlight>
                  <a:srgbClr val="FFFF00"/>
                </a:highlight>
              </a:rPr>
              <a:t>Om du önskar ta bort pratbubblan så markera bubblan tryck på ”</a:t>
            </a:r>
            <a:r>
              <a:rPr lang="sv-SE" err="1">
                <a:highlight>
                  <a:srgbClr val="FFFF00"/>
                </a:highlight>
              </a:rPr>
              <a:t>delete</a:t>
            </a:r>
            <a:r>
              <a:rPr lang="sv-SE">
                <a:highlight>
                  <a:srgbClr val="FFFF00"/>
                </a:highlight>
              </a:rPr>
              <a:t>” på tangentbordet.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>
                <a:highlight>
                  <a:srgbClr val="FFFF00"/>
                </a:highlight>
              </a:rPr>
              <a:t>Om du har text i bubblan så behöver du göra detta två gånger för att den ska försvinna.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>
              <a:highlight>
                <a:srgbClr val="FFFF00"/>
              </a:highlight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>
                <a:highlight>
                  <a:srgbClr val="FFFF00"/>
                </a:highlight>
              </a:rPr>
              <a:t>Om du vill kopiera pratbubblan så finns det speciella bilder för detta i innehållsmallen.</a:t>
            </a:r>
          </a:p>
        </p:txBody>
      </p:sp>
      <p:sp>
        <p:nvSpPr>
          <p:cNvPr id="7" name="Platshållare för text 18">
            <a:extLst>
              <a:ext uri="{FF2B5EF4-FFF2-40B4-BE49-F238E27FC236}">
                <a16:creationId xmlns:a16="http://schemas.microsoft.com/office/drawing/2014/main" id="{6C46F198-2A62-C6BA-5209-232BE5B59C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09320" y="1466741"/>
            <a:ext cx="2298700" cy="1391396"/>
          </a:xfrm>
          <a:custGeom>
            <a:avLst/>
            <a:gdLst>
              <a:gd name="connsiteX0" fmla="*/ 163279 w 2298700"/>
              <a:gd name="connsiteY0" fmla="*/ 0 h 1391396"/>
              <a:gd name="connsiteX1" fmla="*/ 2135421 w 2298700"/>
              <a:gd name="connsiteY1" fmla="*/ 0 h 1391396"/>
              <a:gd name="connsiteX2" fmla="*/ 2298700 w 2298700"/>
              <a:gd name="connsiteY2" fmla="*/ 163279 h 1391396"/>
              <a:gd name="connsiteX3" fmla="*/ 2298700 w 2298700"/>
              <a:gd name="connsiteY3" fmla="*/ 1030720 h 1391396"/>
              <a:gd name="connsiteX4" fmla="*/ 2135421 w 2298700"/>
              <a:gd name="connsiteY4" fmla="*/ 1193999 h 1391396"/>
              <a:gd name="connsiteX5" fmla="*/ 684912 w 2298700"/>
              <a:gd name="connsiteY5" fmla="*/ 1193999 h 1391396"/>
              <a:gd name="connsiteX6" fmla="*/ 681823 w 2298700"/>
              <a:gd name="connsiteY6" fmla="*/ 1210499 h 1391396"/>
              <a:gd name="connsiteX7" fmla="*/ 571103 w 2298700"/>
              <a:gd name="connsiteY7" fmla="*/ 1378672 h 1391396"/>
              <a:gd name="connsiteX8" fmla="*/ 530604 w 2298700"/>
              <a:gd name="connsiteY8" fmla="*/ 1378650 h 1391396"/>
              <a:gd name="connsiteX9" fmla="*/ 419863 w 2298700"/>
              <a:gd name="connsiteY9" fmla="*/ 1210499 h 1391396"/>
              <a:gd name="connsiteX10" fmla="*/ 416772 w 2298700"/>
              <a:gd name="connsiteY10" fmla="*/ 1193999 h 1391396"/>
              <a:gd name="connsiteX11" fmla="*/ 163279 w 2298700"/>
              <a:gd name="connsiteY11" fmla="*/ 1193999 h 1391396"/>
              <a:gd name="connsiteX12" fmla="*/ 0 w 2298700"/>
              <a:gd name="connsiteY12" fmla="*/ 1030720 h 1391396"/>
              <a:gd name="connsiteX13" fmla="*/ 0 w 2298700"/>
              <a:gd name="connsiteY13" fmla="*/ 163279 h 1391396"/>
              <a:gd name="connsiteX14" fmla="*/ 163279 w 2298700"/>
              <a:gd name="connsiteY14" fmla="*/ 0 h 1391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98700" h="1391396">
                <a:moveTo>
                  <a:pt x="163279" y="0"/>
                </a:moveTo>
                <a:lnTo>
                  <a:pt x="2135421" y="0"/>
                </a:lnTo>
                <a:cubicBezTo>
                  <a:pt x="2225598" y="0"/>
                  <a:pt x="2298700" y="73102"/>
                  <a:pt x="2298700" y="163279"/>
                </a:cubicBezTo>
                <a:lnTo>
                  <a:pt x="2298700" y="1030720"/>
                </a:lnTo>
                <a:cubicBezTo>
                  <a:pt x="2298700" y="1120897"/>
                  <a:pt x="2225598" y="1193999"/>
                  <a:pt x="2135421" y="1193999"/>
                </a:cubicBezTo>
                <a:lnTo>
                  <a:pt x="684912" y="1193999"/>
                </a:lnTo>
                <a:lnTo>
                  <a:pt x="681823" y="1210499"/>
                </a:lnTo>
                <a:lnTo>
                  <a:pt x="571103" y="1378672"/>
                </a:lnTo>
                <a:cubicBezTo>
                  <a:pt x="559906" y="1395630"/>
                  <a:pt x="541780" y="1395652"/>
                  <a:pt x="530604" y="1378650"/>
                </a:cubicBezTo>
                <a:lnTo>
                  <a:pt x="419863" y="1210499"/>
                </a:lnTo>
                <a:lnTo>
                  <a:pt x="416772" y="1193999"/>
                </a:lnTo>
                <a:lnTo>
                  <a:pt x="163279" y="1193999"/>
                </a:lnTo>
                <a:cubicBezTo>
                  <a:pt x="73102" y="1193999"/>
                  <a:pt x="0" y="1120897"/>
                  <a:pt x="0" y="1030720"/>
                </a:cubicBezTo>
                <a:lnTo>
                  <a:pt x="0" y="163279"/>
                </a:lnTo>
                <a:cubicBezTo>
                  <a:pt x="0" y="73102"/>
                  <a:pt x="73102" y="0"/>
                  <a:pt x="163279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108000" tIns="108000" rIns="108000" bIns="360000" anchor="ctr">
            <a:noAutofit/>
          </a:bodyPr>
          <a:lstStyle>
            <a:lvl1pPr marL="0" indent="0" algn="ctr" defTabSz="914400" rtl="0" eaLnBrk="1" latinLnBrk="0" hangingPunct="1">
              <a:buNone/>
              <a:defRPr lang="sv-SE" sz="1467" b="1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defRPr>
                <a:solidFill>
                  <a:sysClr val="windowText" lastClr="000000"/>
                </a:solidFill>
              </a:defRPr>
            </a:lvl2pPr>
            <a:lvl3pPr>
              <a:defRPr>
                <a:solidFill>
                  <a:sysClr val="windowText" lastClr="000000"/>
                </a:solidFill>
              </a:defRPr>
            </a:lvl3pPr>
            <a:lvl4pPr>
              <a:defRPr>
                <a:solidFill>
                  <a:sysClr val="windowText" lastClr="000000"/>
                </a:solidFill>
              </a:defRPr>
            </a:lvl4pPr>
            <a:lvl5pPr>
              <a:defRPr>
                <a:solidFill>
                  <a:sysClr val="windowText" lastClr="000000"/>
                </a:solidFill>
              </a:defRPr>
            </a:lvl5pPr>
          </a:lstStyle>
          <a:p>
            <a:pPr lvl="0"/>
            <a:r>
              <a:rPr lang="sv-SE"/>
              <a:t>Klicka här för att lägga in en avslutande hälsning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70F1E35-892B-7DEC-8F55-4F8278CC9CD8}"/>
              </a:ext>
            </a:extLst>
          </p:cNvPr>
          <p:cNvSpPr txBox="1"/>
          <p:nvPr userDrawn="1"/>
        </p:nvSpPr>
        <p:spPr>
          <a:xfrm>
            <a:off x="3946654" y="3999861"/>
            <a:ext cx="55253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2000">
                <a:solidFill>
                  <a:schemeClr val="bg1"/>
                </a:solidFill>
                <a:effectLst/>
                <a:latin typeface="+mn-lt"/>
              </a:rPr>
              <a:t>För långsiktigt hållbar vård i hela Sverige.</a:t>
            </a:r>
            <a:endParaRPr lang="sv-SE" sz="20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74075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83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Grö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" y="814"/>
            <a:ext cx="12225673" cy="6856371"/>
          </a:xfrm>
          <a:prstGeom prst="rect">
            <a:avLst/>
          </a:prstGeom>
        </p:spPr>
      </p:pic>
      <p:grpSp>
        <p:nvGrpSpPr>
          <p:cNvPr id="22" name="Grupp 21">
            <a:extLst>
              <a:ext uri="{FF2B5EF4-FFF2-40B4-BE49-F238E27FC236}">
                <a16:creationId xmlns:a16="http://schemas.microsoft.com/office/drawing/2014/main" id="{980EA07A-1DA1-4A33-BAA7-719E00121512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046ADE2C-8D57-4874-B48E-B0E0467E52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4" name="Rektangel 11">
              <a:extLst>
                <a:ext uri="{FF2B5EF4-FFF2-40B4-BE49-F238E27FC236}">
                  <a16:creationId xmlns:a16="http://schemas.microsoft.com/office/drawing/2014/main" id="{F91DFC11-C40D-490A-AF1C-1643FD7FAA19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5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Frihandsfigur: Form 17">
            <a:extLst>
              <a:ext uri="{FF2B5EF4-FFF2-40B4-BE49-F238E27FC236}">
                <a16:creationId xmlns:a16="http://schemas.microsoft.com/office/drawing/2014/main" id="{44A9DC6F-FF2F-4380-A76A-BC952B5A124C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8" name="Frihandsfigur: Form 18">
            <a:extLst>
              <a:ext uri="{FF2B5EF4-FFF2-40B4-BE49-F238E27FC236}">
                <a16:creationId xmlns:a16="http://schemas.microsoft.com/office/drawing/2014/main" id="{6E51A5E6-418B-4D76-9619-5C65E2B43FB4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9" name="Frihandsfigur: Form 19">
            <a:extLst>
              <a:ext uri="{FF2B5EF4-FFF2-40B4-BE49-F238E27FC236}">
                <a16:creationId xmlns:a16="http://schemas.microsoft.com/office/drawing/2014/main" id="{D6372915-BA4C-4CEE-A70C-154CE8CBF7FC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465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Grö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>
            <a:extLst>
              <a:ext uri="{FF2B5EF4-FFF2-40B4-BE49-F238E27FC236}">
                <a16:creationId xmlns:a16="http://schemas.microsoft.com/office/drawing/2014/main" id="{6F4713A1-25D6-47FB-B12A-DFE1C4DFA8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" y="1360"/>
            <a:ext cx="12191396" cy="6876709"/>
          </a:xfrm>
          <a:prstGeom prst="rect">
            <a:avLst/>
          </a:prstGeom>
        </p:spPr>
      </p:pic>
      <p:grpSp>
        <p:nvGrpSpPr>
          <p:cNvPr id="4" name="Grupp 3">
            <a:extLst>
              <a:ext uri="{FF2B5EF4-FFF2-40B4-BE49-F238E27FC236}">
                <a16:creationId xmlns:a16="http://schemas.microsoft.com/office/drawing/2014/main" id="{2981830F-D95D-4814-81DC-709BDF822DCD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2" name="Bildobjekt 21">
              <a:extLst>
                <a:ext uri="{FF2B5EF4-FFF2-40B4-BE49-F238E27FC236}">
                  <a16:creationId xmlns:a16="http://schemas.microsoft.com/office/drawing/2014/main" id="{C9915414-A1B2-4971-94BF-B9F5AD2F78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3" name="Rektangel 11">
              <a:extLst>
                <a:ext uri="{FF2B5EF4-FFF2-40B4-BE49-F238E27FC236}">
                  <a16:creationId xmlns:a16="http://schemas.microsoft.com/office/drawing/2014/main" id="{C6DD70D0-9D56-4526-AC0E-E0DC92CC768D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5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9" name="Frihandsfigur: Form 17">
            <a:extLst>
              <a:ext uri="{FF2B5EF4-FFF2-40B4-BE49-F238E27FC236}">
                <a16:creationId xmlns:a16="http://schemas.microsoft.com/office/drawing/2014/main" id="{692DDF05-2263-48AF-8628-12E8EE060239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0" name="Frihandsfigur: Form 18">
            <a:extLst>
              <a:ext uri="{FF2B5EF4-FFF2-40B4-BE49-F238E27FC236}">
                <a16:creationId xmlns:a16="http://schemas.microsoft.com/office/drawing/2014/main" id="{E9D18E2F-805C-458B-B010-C9C5FABCAC5E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1" name="Frihandsfigur: Form 19">
            <a:extLst>
              <a:ext uri="{FF2B5EF4-FFF2-40B4-BE49-F238E27FC236}">
                <a16:creationId xmlns:a16="http://schemas.microsoft.com/office/drawing/2014/main" id="{ABFFB79F-8A8A-461F-8634-5284540ACF40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502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Grö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6">
            <a:extLst>
              <a:ext uri="{FF2B5EF4-FFF2-40B4-BE49-F238E27FC236}">
                <a16:creationId xmlns:a16="http://schemas.microsoft.com/office/drawing/2014/main" id="{DEDA01C4-07A6-4F33-B2DC-8939EDAC0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C7EB166E-3FD6-4848-91A5-CDBE037BEC5A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B218913E-8A48-40A8-A5AF-E9CCEB5ACB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6" name="Rektangel 11">
              <a:extLst>
                <a:ext uri="{FF2B5EF4-FFF2-40B4-BE49-F238E27FC236}">
                  <a16:creationId xmlns:a16="http://schemas.microsoft.com/office/drawing/2014/main" id="{EA1C37E1-D829-4D3D-874A-6680435C0BA3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5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0" name="Frihandsfigur: Form 17">
            <a:extLst>
              <a:ext uri="{FF2B5EF4-FFF2-40B4-BE49-F238E27FC236}">
                <a16:creationId xmlns:a16="http://schemas.microsoft.com/office/drawing/2014/main" id="{BF0A540D-DBCC-426D-8B6E-49F100CDA243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1" name="Frihandsfigur: Form 18">
            <a:extLst>
              <a:ext uri="{FF2B5EF4-FFF2-40B4-BE49-F238E27FC236}">
                <a16:creationId xmlns:a16="http://schemas.microsoft.com/office/drawing/2014/main" id="{416AAD3C-F805-4362-8EC6-6C7D4E7BBA32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2" name="Frihandsfigur: Form 19">
            <a:extLst>
              <a:ext uri="{FF2B5EF4-FFF2-40B4-BE49-F238E27FC236}">
                <a16:creationId xmlns:a16="http://schemas.microsoft.com/office/drawing/2014/main" id="{EB24695B-4174-47DC-82DF-0303957215D5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1937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bild Grö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743E5492-4013-4797-847E-743056185B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83"/>
            <a:ext cx="12192001" cy="6857233"/>
          </a:xfrm>
          <a:prstGeom prst="rect">
            <a:avLst/>
          </a:prstGeom>
        </p:spPr>
      </p:pic>
      <p:grpSp>
        <p:nvGrpSpPr>
          <p:cNvPr id="22" name="Grupp 21">
            <a:extLst>
              <a:ext uri="{FF2B5EF4-FFF2-40B4-BE49-F238E27FC236}">
                <a16:creationId xmlns:a16="http://schemas.microsoft.com/office/drawing/2014/main" id="{38DE79A5-DDEF-4520-9FB5-84317A16C9D0}"/>
              </a:ext>
            </a:extLst>
          </p:cNvPr>
          <p:cNvGrpSpPr/>
          <p:nvPr userDrawn="1"/>
        </p:nvGrpSpPr>
        <p:grpSpPr>
          <a:xfrm>
            <a:off x="-8" y="-2"/>
            <a:ext cx="12225676" cy="6879434"/>
            <a:chOff x="-8" y="-2"/>
            <a:chExt cx="12225676" cy="6879434"/>
          </a:xfrm>
        </p:grpSpPr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68A0407F-DEC8-4BB3-9E3F-E14FEC0905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673114" y="-2673121"/>
              <a:ext cx="6879431" cy="12225676"/>
            </a:xfrm>
            <a:prstGeom prst="rect">
              <a:avLst/>
            </a:prstGeom>
          </p:spPr>
        </p:pic>
        <p:sp>
          <p:nvSpPr>
            <p:cNvPr id="24" name="Rektangel 11">
              <a:extLst>
                <a:ext uri="{FF2B5EF4-FFF2-40B4-BE49-F238E27FC236}">
                  <a16:creationId xmlns:a16="http://schemas.microsoft.com/office/drawing/2014/main" id="{F9C7603B-B54D-48FB-9627-0753D7A2CA02}"/>
                </a:ext>
              </a:extLst>
            </p:cNvPr>
            <p:cNvSpPr/>
            <p:nvPr userDrawn="1"/>
          </p:nvSpPr>
          <p:spPr>
            <a:xfrm rot="10800000">
              <a:off x="-7" y="-2"/>
              <a:ext cx="12192006" cy="6879431"/>
            </a:xfrm>
            <a:prstGeom prst="rect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1">
                    <a:lumMod val="50000"/>
                    <a:alpha val="52000"/>
                  </a:scheme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accent5"/>
                </a:solidFill>
                <a:effectLst/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Frihandsfigur: Form 17">
            <a:extLst>
              <a:ext uri="{FF2B5EF4-FFF2-40B4-BE49-F238E27FC236}">
                <a16:creationId xmlns:a16="http://schemas.microsoft.com/office/drawing/2014/main" id="{FBC823B3-3F6F-4A1C-98A3-363248CD7BE6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5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8" name="Frihandsfigur: Form 18">
            <a:extLst>
              <a:ext uri="{FF2B5EF4-FFF2-40B4-BE49-F238E27FC236}">
                <a16:creationId xmlns:a16="http://schemas.microsoft.com/office/drawing/2014/main" id="{4054EAB6-DAA0-4D28-AF31-371275BA2C0F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9" name="Frihandsfigur: Form 19">
            <a:extLst>
              <a:ext uri="{FF2B5EF4-FFF2-40B4-BE49-F238E27FC236}">
                <a16:creationId xmlns:a16="http://schemas.microsoft.com/office/drawing/2014/main" id="{9EF21FD4-59E9-4D01-9F68-00164817A35E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8455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omslag Ros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>
            <a:extLst>
              <a:ext uri="{FF2B5EF4-FFF2-40B4-BE49-F238E27FC236}">
                <a16:creationId xmlns:a16="http://schemas.microsoft.com/office/drawing/2014/main" id="{613D4BE1-B5E0-463C-91C6-02F7074DD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83828" y="-2683837"/>
            <a:ext cx="6858003" cy="12225676"/>
          </a:xfrm>
          <a:prstGeom prst="rect">
            <a:avLst/>
          </a:prstGeom>
        </p:spPr>
      </p:pic>
      <p:pic>
        <p:nvPicPr>
          <p:cNvPr id="22" name="Bildobjekt 21" descr="En bild som visar person, stående, blå, håller&#10;&#10;Automatiskt genererad beskrivning">
            <a:extLst>
              <a:ext uri="{FF2B5EF4-FFF2-40B4-BE49-F238E27FC236}">
                <a16:creationId xmlns:a16="http://schemas.microsoft.com/office/drawing/2014/main" id="{40807370-1375-490B-9FA8-1DF90B690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0695" y="-2"/>
            <a:ext cx="7111067" cy="6858002"/>
          </a:xfrm>
          <a:prstGeom prst="rect">
            <a:avLst/>
          </a:prstGeom>
        </p:spPr>
      </p:pic>
      <p:pic>
        <p:nvPicPr>
          <p:cNvPr id="17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6" y="6189923"/>
            <a:ext cx="2096685" cy="33120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4000" y="4104000"/>
            <a:ext cx="10031389" cy="1941438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algn="l" defTabSz="914400" rtl="0" eaLnBrk="1" latinLnBrk="0" hangingPunct="1">
              <a:lnSpc>
                <a:spcPts val="5200"/>
              </a:lnSpc>
              <a:defRPr lang="sv-SE" sz="4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+mn-ea"/>
                <a:cs typeface="Lato Hairline" panose="020F020202020403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84000" y="3772941"/>
            <a:ext cx="10031390" cy="337046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000" b="1" kern="1200" spc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ea typeface="Droid Serif" panose="02020600060500020200" pitchFamily="18" charset="0"/>
                <a:cs typeface="Droid Serif" panose="02020600060500020200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0" name="Platshållare för innehåll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922"/>
            <a:ext cx="2096685" cy="331203"/>
          </a:xfrm>
          <a:prstGeom prst="rect">
            <a:avLst/>
          </a:prstGeom>
        </p:spPr>
      </p:pic>
      <p:sp>
        <p:nvSpPr>
          <p:cNvPr id="1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1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Frihandsfigur: Form 17">
            <a:extLst>
              <a:ext uri="{FF2B5EF4-FFF2-40B4-BE49-F238E27FC236}">
                <a16:creationId xmlns:a16="http://schemas.microsoft.com/office/drawing/2014/main" id="{4BA5232B-C7B0-4181-A181-48BFB6DE6DA3}"/>
              </a:ext>
            </a:extLst>
          </p:cNvPr>
          <p:cNvSpPr/>
          <p:nvPr userDrawn="1"/>
        </p:nvSpPr>
        <p:spPr>
          <a:xfrm rot="1097678">
            <a:off x="9328024" y="-1569415"/>
            <a:ext cx="4366956" cy="4763953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bg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8" name="Frihandsfigur: Form 18">
            <a:extLst>
              <a:ext uri="{FF2B5EF4-FFF2-40B4-BE49-F238E27FC236}">
                <a16:creationId xmlns:a16="http://schemas.microsoft.com/office/drawing/2014/main" id="{29A50B31-5BA9-42C0-AC59-135088CF88F5}"/>
              </a:ext>
            </a:extLst>
          </p:cNvPr>
          <p:cNvSpPr/>
          <p:nvPr userDrawn="1"/>
        </p:nvSpPr>
        <p:spPr>
          <a:xfrm>
            <a:off x="10360486" y="4519436"/>
            <a:ext cx="795274" cy="86757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tx2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19" name="Frihandsfigur: Form 19">
            <a:extLst>
              <a:ext uri="{FF2B5EF4-FFF2-40B4-BE49-F238E27FC236}">
                <a16:creationId xmlns:a16="http://schemas.microsoft.com/office/drawing/2014/main" id="{1BB62738-C9A3-4F6B-B3D1-CF90BA7409AB}"/>
              </a:ext>
            </a:extLst>
          </p:cNvPr>
          <p:cNvSpPr/>
          <p:nvPr userDrawn="1"/>
        </p:nvSpPr>
        <p:spPr>
          <a:xfrm rot="3488605">
            <a:off x="418429" y="673033"/>
            <a:ext cx="1539140" cy="1679062"/>
          </a:xfrm>
          <a:custGeom>
            <a:avLst/>
            <a:gdLst>
              <a:gd name="connsiteX0" fmla="*/ 2415425 w 2770533"/>
              <a:gd name="connsiteY0" fmla="*/ 881476 h 3022400"/>
              <a:gd name="connsiteX1" fmla="*/ 936338 w 2770533"/>
              <a:gd name="connsiteY1" fmla="*/ 78651 h 3022400"/>
              <a:gd name="connsiteX2" fmla="*/ 297856 w 2770533"/>
              <a:gd name="connsiteY2" fmla="*/ 98800 h 3022400"/>
              <a:gd name="connsiteX3" fmla="*/ 1913 w 2770533"/>
              <a:gd name="connsiteY3" fmla="*/ 692576 h 3022400"/>
              <a:gd name="connsiteX4" fmla="*/ 112734 w 2770533"/>
              <a:gd name="connsiteY4" fmla="*/ 2405270 h 3022400"/>
              <a:gd name="connsiteX5" fmla="*/ 486756 w 2770533"/>
              <a:gd name="connsiteY5" fmla="*/ 2971970 h 3022400"/>
              <a:gd name="connsiteX6" fmla="*/ 769476 w 2770533"/>
              <a:gd name="connsiteY6" fmla="*/ 3038714 h 3022400"/>
              <a:gd name="connsiteX7" fmla="*/ 1113904 w 2770533"/>
              <a:gd name="connsiteY7" fmla="*/ 2933560 h 3022400"/>
              <a:gd name="connsiteX8" fmla="*/ 2482799 w 2770533"/>
              <a:gd name="connsiteY8" fmla="*/ 2020543 h 3022400"/>
              <a:gd name="connsiteX9" fmla="*/ 2772446 w 2770533"/>
              <a:gd name="connsiteY9" fmla="*/ 1448176 h 3022400"/>
              <a:gd name="connsiteX10" fmla="*/ 2415425 w 2770533"/>
              <a:gd name="connsiteY10" fmla="*/ 881476 h 3022400"/>
              <a:gd name="connsiteX11" fmla="*/ 2293899 w 2770533"/>
              <a:gd name="connsiteY11" fmla="*/ 1737823 h 3022400"/>
              <a:gd name="connsiteX12" fmla="*/ 925004 w 2770533"/>
              <a:gd name="connsiteY12" fmla="*/ 2651469 h 3022400"/>
              <a:gd name="connsiteX13" fmla="*/ 640395 w 2770533"/>
              <a:gd name="connsiteY13" fmla="*/ 2667211 h 3022400"/>
              <a:gd name="connsiteX14" fmla="*/ 455902 w 2770533"/>
              <a:gd name="connsiteY14" fmla="*/ 2385120 h 3022400"/>
              <a:gd name="connsiteX15" fmla="*/ 345711 w 2770533"/>
              <a:gd name="connsiteY15" fmla="*/ 672427 h 3022400"/>
              <a:gd name="connsiteX16" fmla="*/ 482348 w 2770533"/>
              <a:gd name="connsiteY16" fmla="*/ 387188 h 3022400"/>
              <a:gd name="connsiteX17" fmla="*/ 631579 w 2770533"/>
              <a:gd name="connsiteY17" fmla="*/ 342481 h 3022400"/>
              <a:gd name="connsiteX18" fmla="*/ 773254 w 2770533"/>
              <a:gd name="connsiteY18" fmla="*/ 377743 h 3022400"/>
              <a:gd name="connsiteX19" fmla="*/ 2252341 w 2770533"/>
              <a:gd name="connsiteY19" fmla="*/ 1177420 h 3022400"/>
              <a:gd name="connsiteX20" fmla="*/ 2426759 w 2770533"/>
              <a:gd name="connsiteY20" fmla="*/ 1460770 h 3022400"/>
              <a:gd name="connsiteX21" fmla="*/ 2293899 w 2770533"/>
              <a:gd name="connsiteY21" fmla="*/ 1737823 h 30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0533" h="3022400">
                <a:moveTo>
                  <a:pt x="2415425" y="881476"/>
                </a:moveTo>
                <a:lnTo>
                  <a:pt x="936338" y="78651"/>
                </a:lnTo>
                <a:cubicBezTo>
                  <a:pt x="736116" y="-33036"/>
                  <a:pt x="490638" y="-25289"/>
                  <a:pt x="297856" y="98800"/>
                </a:cubicBezTo>
                <a:cubicBezTo>
                  <a:pt x="97353" y="227091"/>
                  <a:pt x="-16361" y="455245"/>
                  <a:pt x="1913" y="692576"/>
                </a:cubicBezTo>
                <a:lnTo>
                  <a:pt x="112734" y="2405270"/>
                </a:lnTo>
                <a:cubicBezTo>
                  <a:pt x="127563" y="2647307"/>
                  <a:pt x="270038" y="2863179"/>
                  <a:pt x="486756" y="2971970"/>
                </a:cubicBezTo>
                <a:cubicBezTo>
                  <a:pt x="574608" y="3015667"/>
                  <a:pt x="671357" y="3038507"/>
                  <a:pt x="769476" y="3038714"/>
                </a:cubicBezTo>
                <a:cubicBezTo>
                  <a:pt x="892176" y="3038613"/>
                  <a:pt x="1012071" y="3002009"/>
                  <a:pt x="1113904" y="2933560"/>
                </a:cubicBezTo>
                <a:lnTo>
                  <a:pt x="2482799" y="2020543"/>
                </a:lnTo>
                <a:cubicBezTo>
                  <a:pt x="2673451" y="1894114"/>
                  <a:pt x="2783487" y="1676672"/>
                  <a:pt x="2772446" y="1448176"/>
                </a:cubicBezTo>
                <a:cubicBezTo>
                  <a:pt x="2762161" y="1209390"/>
                  <a:pt x="2626369" y="993847"/>
                  <a:pt x="2415425" y="881476"/>
                </a:cubicBezTo>
                <a:close/>
                <a:moveTo>
                  <a:pt x="2293899" y="1737823"/>
                </a:moveTo>
                <a:lnTo>
                  <a:pt x="925004" y="2651469"/>
                </a:lnTo>
                <a:cubicBezTo>
                  <a:pt x="840134" y="2708318"/>
                  <a:pt x="731016" y="2714353"/>
                  <a:pt x="640395" y="2667211"/>
                </a:cubicBezTo>
                <a:cubicBezTo>
                  <a:pt x="532257" y="2613635"/>
                  <a:pt x="461643" y="2505666"/>
                  <a:pt x="455902" y="2385120"/>
                </a:cubicBezTo>
                <a:lnTo>
                  <a:pt x="345711" y="672427"/>
                </a:lnTo>
                <a:cubicBezTo>
                  <a:pt x="335214" y="559433"/>
                  <a:pt x="387719" y="449824"/>
                  <a:pt x="482348" y="387188"/>
                </a:cubicBezTo>
                <a:cubicBezTo>
                  <a:pt x="526837" y="358416"/>
                  <a:pt x="578600" y="342909"/>
                  <a:pt x="631579" y="342481"/>
                </a:cubicBezTo>
                <a:cubicBezTo>
                  <a:pt x="680992" y="342352"/>
                  <a:pt x="729667" y="354466"/>
                  <a:pt x="773254" y="377743"/>
                </a:cubicBezTo>
                <a:lnTo>
                  <a:pt x="2252341" y="1177420"/>
                </a:lnTo>
                <a:cubicBezTo>
                  <a:pt x="2356413" y="1234469"/>
                  <a:pt x="2422701" y="1342157"/>
                  <a:pt x="2426759" y="1460770"/>
                </a:cubicBezTo>
                <a:cubicBezTo>
                  <a:pt x="2435406" y="1570272"/>
                  <a:pt x="2384700" y="1676009"/>
                  <a:pt x="2293899" y="1737823"/>
                </a:cubicBezTo>
                <a:close/>
              </a:path>
            </a:pathLst>
          </a:custGeom>
          <a:solidFill>
            <a:schemeClr val="accent1"/>
          </a:solidFill>
          <a:ln w="6277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6699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tshållare för innehåll 9"/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781" y="6189700"/>
            <a:ext cx="2096685" cy="331647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/>
                </a:solidFill>
                <a:latin typeface="Ubuntu Light" panose="020B0304030602030204" pitchFamily="34" charset="0"/>
              </a:defRPr>
            </a:lvl1pPr>
          </a:lstStyle>
          <a:p>
            <a:fld id="{E446D3AA-C616-484D-8AEC-649FF919F22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62299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/>
                </a:solidFill>
                <a:latin typeface="Ubuntu Light" panose="020B0304030602030204" pitchFamily="34" charset="0"/>
              </a:defRPr>
            </a:lvl1pPr>
          </a:lstStyle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/>
                </a:solidFill>
                <a:latin typeface="Ubuntu Light" panose="020B0304030602030204" pitchFamily="34" charset="0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079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650" r:id="rId2"/>
    <p:sldLayoutId id="2147483713" r:id="rId3"/>
    <p:sldLayoutId id="2147483711" r:id="rId4"/>
    <p:sldLayoutId id="2147483743" r:id="rId5"/>
    <p:sldLayoutId id="2147483744" r:id="rId6"/>
    <p:sldLayoutId id="2147483745" r:id="rId7"/>
    <p:sldLayoutId id="2147483746" r:id="rId8"/>
    <p:sldLayoutId id="2147483707" r:id="rId9"/>
    <p:sldLayoutId id="2147483712" r:id="rId10"/>
    <p:sldLayoutId id="2147483714" r:id="rId11"/>
    <p:sldLayoutId id="2147483739" r:id="rId12"/>
    <p:sldLayoutId id="2147483740" r:id="rId13"/>
    <p:sldLayoutId id="2147483741" r:id="rId14"/>
    <p:sldLayoutId id="2147483742" r:id="rId15"/>
    <p:sldLayoutId id="2147483710" r:id="rId16"/>
    <p:sldLayoutId id="2147483725" r:id="rId17"/>
    <p:sldLayoutId id="2147483709" r:id="rId18"/>
    <p:sldLayoutId id="2147483747" r:id="rId19"/>
    <p:sldLayoutId id="2147483748" r:id="rId20"/>
    <p:sldLayoutId id="2147483749" r:id="rId21"/>
    <p:sldLayoutId id="2147483750" r:id="rId22"/>
    <p:sldLayoutId id="2147483729" r:id="rId23"/>
    <p:sldLayoutId id="2147483730" r:id="rId24"/>
    <p:sldLayoutId id="2147483728" r:id="rId25"/>
    <p:sldLayoutId id="2147483732" r:id="rId26"/>
    <p:sldLayoutId id="2147483731" r:id="rId27"/>
    <p:sldLayoutId id="2147483694" r:id="rId28"/>
    <p:sldLayoutId id="2147483678" r:id="rId29"/>
    <p:sldLayoutId id="2147483695" r:id="rId30"/>
    <p:sldLayoutId id="2147483696" r:id="rId31"/>
    <p:sldLayoutId id="2147483697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660" r:id="rId38"/>
    <p:sldLayoutId id="2147483738" r:id="rId39"/>
    <p:sldLayoutId id="2147483763" r:id="rId40"/>
    <p:sldLayoutId id="2147483764" r:id="rId41"/>
    <p:sldLayoutId id="2147483765" r:id="rId42"/>
    <p:sldLayoutId id="2147483766" r:id="rId43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sv-SE" sz="3600" b="1" kern="1200" spc="0" dirty="0">
          <a:solidFill>
            <a:schemeClr val="tx2"/>
          </a:solidFill>
          <a:latin typeface="Ubuntu" panose="020B0504030602030204" pitchFamily="34" charset="0"/>
          <a:ea typeface="+mj-ea"/>
          <a:cs typeface="Sarala" panose="000005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buntu Light" panose="020B03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buntu Light" panose="020B03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Ubuntu Light" panose="020B03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Ubuntu Light" panose="020B03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Ubuntu Light" panose="020B03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://www.lagstaeffektivasjukskrivning.s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gstaeffektivasjukskrivning.s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rita, skiss, Barnkonst, konst&#10;&#10;AI-genererat innehåll kan vara felaktigt.">
            <a:extLst>
              <a:ext uri="{FF2B5EF4-FFF2-40B4-BE49-F238E27FC236}">
                <a16:creationId xmlns:a16="http://schemas.microsoft.com/office/drawing/2014/main" id="{C4C03527-1747-F459-8DFD-8004925D3F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5" r="1" b="1"/>
          <a:stretch>
            <a:fillRect/>
          </a:stretch>
        </p:blipFill>
        <p:spPr>
          <a:xfrm>
            <a:off x="6107113" y="-14288"/>
            <a:ext cx="6084887" cy="6872288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2134415-7BC0-2AF7-491C-2BC12038D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000" y="3116654"/>
            <a:ext cx="4964482" cy="2808835"/>
          </a:xfrm>
        </p:spPr>
        <p:txBody>
          <a:bodyPr lIns="91440" tIns="0" rIns="91440" bIns="45720" anchor="t">
            <a:normAutofit fontScale="90000"/>
          </a:bodyPr>
          <a:lstStyle/>
          <a:p>
            <a:r>
              <a:rPr lang="sv-SE" dirty="0">
                <a:latin typeface="Ubuntu"/>
              </a:rPr>
              <a:t>Introduktion till </a:t>
            </a:r>
            <a:r>
              <a:rPr lang="sv-SE">
                <a:latin typeface="Ubuntu"/>
              </a:rPr>
              <a:t>LESS 2025</a:t>
            </a:r>
            <a:br>
              <a:rPr lang="sv-SE" dirty="0"/>
            </a:br>
            <a:r>
              <a:rPr lang="sv-SE" sz="1800">
                <a:latin typeface="Ubuntu"/>
              </a:rPr>
              <a:t>Med Joachim Rudling</a:t>
            </a:r>
            <a:br>
              <a:rPr lang="sv-SE" dirty="0"/>
            </a:br>
            <a:br>
              <a:rPr lang="sv-SE" dirty="0"/>
            </a:br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752ED15-3562-848F-CCB8-FE3EC4331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00" y="2778482"/>
            <a:ext cx="4964483" cy="324000"/>
          </a:xfrm>
        </p:spPr>
        <p:txBody>
          <a:bodyPr lIns="108000" tIns="45720" rIns="91440" bIns="45720">
            <a:normAutofit/>
          </a:bodyPr>
          <a:lstStyle/>
          <a:p>
            <a:pPr>
              <a:spcAft>
                <a:spcPts val="600"/>
              </a:spcAft>
            </a:pPr>
            <a:r>
              <a:rPr lang="sv-SE" sz="1600"/>
              <a:t>Lägsta Effektiva Sjukskrivning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1597A13-7B2D-E2EC-00CB-D51BD804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446D3AA-C616-484D-8AEC-649FF919F22B}" type="slidenum">
              <a:rPr lang="sv-SE" smtClean="0"/>
              <a:pPr>
                <a:spcAft>
                  <a:spcPts val="600"/>
                </a:spcAft>
              </a:pPr>
              <a:t>1</a:t>
            </a:fld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67C7B41-AACB-66FA-A1CB-A7C2E1D9CC9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188000" y="6212602"/>
            <a:ext cx="11520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68A2F3E-1B35-4238-AC45-286ADE401C3B}" type="datetime1">
              <a:rPr lang="sv-SE" smtClean="0"/>
              <a:pPr>
                <a:spcAft>
                  <a:spcPts val="600"/>
                </a:spcAft>
              </a:pPr>
              <a:t>2025-06-03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78F27A9-3273-5417-9353-D8368239B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3240000" cy="365125"/>
          </a:xfrm>
        </p:spPr>
        <p:txBody>
          <a:bodyPr lIns="91440" tIns="45720" rIns="91440" bIns="45720">
            <a:normAutofit/>
          </a:bodyPr>
          <a:lstStyle/>
          <a:p>
            <a:pPr>
              <a:spcAft>
                <a:spcPts val="600"/>
              </a:spcAft>
            </a:pPr>
            <a:r>
              <a:rPr lang="sv-SE"/>
              <a:t>Brahehälsan i Eslöv</a:t>
            </a:r>
          </a:p>
        </p:txBody>
      </p:sp>
    </p:spTree>
    <p:extLst>
      <p:ext uri="{BB962C8B-B14F-4D97-AF65-F5344CB8AC3E}">
        <p14:creationId xmlns:p14="http://schemas.microsoft.com/office/powerpoint/2010/main" val="1842543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66BC12-17F6-8EF4-8074-6ADBA0AD6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sv-SE" dirty="0">
                <a:latin typeface="Ubuntu"/>
              </a:rPr>
              <a:t>Effekter - samlat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14249FA-A8A9-1D87-E501-FFBD6CEDC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825073"/>
            <a:ext cx="4837039" cy="3742594"/>
          </a:xfrm>
        </p:spPr>
        <p:txBody>
          <a:bodyPr lIns="91440" tIns="45720" rIns="91440" bIns="45720" anchor="t">
            <a:noAutofit/>
          </a:bodyPr>
          <a:lstStyle/>
          <a:p>
            <a:endParaRPr lang="sv-SE" dirty="0"/>
          </a:p>
          <a:p>
            <a:r>
              <a:rPr lang="en-US" dirty="0">
                <a:latin typeface="Ubuntu Light"/>
              </a:rPr>
              <a:t>📉 </a:t>
            </a:r>
            <a:r>
              <a:rPr lang="en-US" err="1">
                <a:latin typeface="Ubuntu Light"/>
              </a:rPr>
              <a:t>Minskad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sjukskrivning</a:t>
            </a:r>
            <a:endParaRPr lang="en-US">
              <a:latin typeface="Ubuntu Light"/>
            </a:endParaRPr>
          </a:p>
          <a:p>
            <a:r>
              <a:rPr lang="en-US" dirty="0">
                <a:latin typeface="Ubuntu Light"/>
              </a:rPr>
              <a:t>🤝 </a:t>
            </a:r>
            <a:r>
              <a:rPr lang="en-US" err="1">
                <a:latin typeface="Ubuntu Light"/>
              </a:rPr>
              <a:t>Förstärkt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teamarbete</a:t>
            </a:r>
            <a:endParaRPr lang="en-US">
              <a:latin typeface="Ubuntu Light"/>
            </a:endParaRPr>
          </a:p>
          <a:p>
            <a:r>
              <a:rPr lang="en-US" dirty="0">
                <a:latin typeface="Ubuntu Light"/>
              </a:rPr>
              <a:t>💊 </a:t>
            </a:r>
            <a:r>
              <a:rPr lang="en-US" err="1">
                <a:latin typeface="Ubuntu Light"/>
              </a:rPr>
              <a:t>Minskad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läkemedelsförskrivning</a:t>
            </a:r>
            <a:endParaRPr lang="en-US">
              <a:latin typeface="Ubuntu Light"/>
            </a:endParaRPr>
          </a:p>
          <a:p>
            <a:r>
              <a:rPr lang="en-US" dirty="0">
                <a:latin typeface="Ubuntu Light"/>
              </a:rPr>
              <a:t>🧠 </a:t>
            </a:r>
            <a:r>
              <a:rPr lang="en-US" err="1">
                <a:latin typeface="Ubuntu Light"/>
              </a:rPr>
              <a:t>Högre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kompetens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och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trygghet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i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bedömningar</a:t>
            </a:r>
            <a:endParaRPr lang="en-US">
              <a:latin typeface="Ubuntu Light"/>
            </a:endParaRPr>
          </a:p>
          <a:p>
            <a:r>
              <a:rPr lang="en-US" dirty="0">
                <a:latin typeface="Ubuntu Light"/>
              </a:rPr>
              <a:t>💬 </a:t>
            </a:r>
            <a:r>
              <a:rPr lang="en-US" err="1">
                <a:latin typeface="Ubuntu Light"/>
              </a:rPr>
              <a:t>Patienter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erbjuds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reell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hjälp</a:t>
            </a:r>
            <a:r>
              <a:rPr lang="en-US" dirty="0">
                <a:latin typeface="Ubuntu Light"/>
              </a:rPr>
              <a:t>, </a:t>
            </a:r>
            <a:r>
              <a:rPr lang="en-US" err="1">
                <a:latin typeface="Ubuntu Light"/>
              </a:rPr>
              <a:t>inte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passivisering</a:t>
            </a:r>
            <a:endParaRPr lang="sv-SE" err="1">
              <a:latin typeface="Ubuntu Light"/>
            </a:endParaRP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1F336780-F3DC-AB4A-2EE8-941462EAB546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US" dirty="0">
                <a:latin typeface="Ubuntu Light"/>
              </a:rPr>
              <a:t>LESS </a:t>
            </a:r>
            <a:r>
              <a:rPr lang="en-US" dirty="0" err="1">
                <a:latin typeface="Ubuntu Light"/>
              </a:rPr>
              <a:t>handlar</a:t>
            </a:r>
            <a:r>
              <a:rPr lang="en-US" dirty="0">
                <a:latin typeface="Ubuntu Light"/>
              </a:rPr>
              <a:t> </a:t>
            </a:r>
            <a:r>
              <a:rPr lang="en-US" dirty="0" err="1">
                <a:latin typeface="Ubuntu Light"/>
              </a:rPr>
              <a:t>inte</a:t>
            </a:r>
            <a:r>
              <a:rPr lang="en-US" dirty="0">
                <a:latin typeface="Ubuntu Light"/>
              </a:rPr>
              <a:t> om </a:t>
            </a:r>
            <a:r>
              <a:rPr lang="en-US" dirty="0" err="1">
                <a:latin typeface="Ubuntu Light"/>
              </a:rPr>
              <a:t>att</a:t>
            </a:r>
            <a:r>
              <a:rPr lang="en-US" dirty="0">
                <a:latin typeface="Ubuntu Light"/>
              </a:rPr>
              <a:t> </a:t>
            </a:r>
            <a:r>
              <a:rPr lang="en-US" dirty="0" err="1">
                <a:latin typeface="Ubuntu Light"/>
              </a:rPr>
              <a:t>neka</a:t>
            </a:r>
            <a:r>
              <a:rPr lang="en-US" dirty="0">
                <a:latin typeface="Ubuntu Light"/>
              </a:rPr>
              <a:t> – </a:t>
            </a:r>
            <a:r>
              <a:rPr lang="en-US" dirty="0" err="1">
                <a:latin typeface="Ubuntu Light"/>
              </a:rPr>
              <a:t>utan</a:t>
            </a:r>
            <a:r>
              <a:rPr lang="en-US" dirty="0">
                <a:latin typeface="Ubuntu Light"/>
              </a:rPr>
              <a:t> om </a:t>
            </a:r>
            <a:r>
              <a:rPr lang="en-US" dirty="0" err="1">
                <a:latin typeface="Ubuntu Light"/>
              </a:rPr>
              <a:t>att</a:t>
            </a:r>
            <a:r>
              <a:rPr lang="en-US" dirty="0">
                <a:latin typeface="Ubuntu Light"/>
              </a:rPr>
              <a:t> </a:t>
            </a:r>
            <a:r>
              <a:rPr lang="en-US" dirty="0" err="1">
                <a:latin typeface="Ubuntu Light"/>
              </a:rPr>
              <a:t>ge</a:t>
            </a:r>
            <a:r>
              <a:rPr lang="en-US" dirty="0">
                <a:latin typeface="Ubuntu Light"/>
              </a:rPr>
              <a:t> </a:t>
            </a:r>
            <a:r>
              <a:rPr lang="en-US" dirty="0" err="1">
                <a:latin typeface="Ubuntu Light"/>
              </a:rPr>
              <a:t>rätt</a:t>
            </a:r>
            <a:r>
              <a:rPr lang="en-US" dirty="0">
                <a:latin typeface="Ubuntu Light"/>
              </a:rPr>
              <a:t> </a:t>
            </a:r>
            <a:r>
              <a:rPr lang="en-US" dirty="0" err="1">
                <a:latin typeface="Ubuntu Light"/>
              </a:rPr>
              <a:t>insats</a:t>
            </a:r>
          </a:p>
          <a:p>
            <a:r>
              <a:rPr lang="en-US" err="1">
                <a:latin typeface="Ubuntu Light"/>
              </a:rPr>
              <a:t>Förbättra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tillgång</a:t>
            </a:r>
            <a:r>
              <a:rPr lang="en-US" dirty="0">
                <a:latin typeface="Ubuntu Light"/>
              </a:rPr>
              <a:t>, </a:t>
            </a:r>
            <a:r>
              <a:rPr lang="en-US" err="1">
                <a:latin typeface="Ubuntu Light"/>
              </a:rPr>
              <a:t>kvalitet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och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arbetsmiljö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i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primärvården</a:t>
            </a:r>
            <a:endParaRPr lang="en-US">
              <a:latin typeface="Ubuntu Light"/>
            </a:endParaRPr>
          </a:p>
          <a:p>
            <a:r>
              <a:rPr lang="en-US" err="1">
                <a:latin typeface="Ubuntu Light"/>
              </a:rPr>
              <a:t>Genom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behovsstyrd</a:t>
            </a:r>
            <a:r>
              <a:rPr lang="en-US" dirty="0">
                <a:latin typeface="Ubuntu Light"/>
              </a:rPr>
              <a:t>, </a:t>
            </a:r>
            <a:r>
              <a:rPr lang="en-US" err="1">
                <a:latin typeface="Ubuntu Light"/>
              </a:rPr>
              <a:t>multiprofessionell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direkttriagering</a:t>
            </a:r>
            <a:endParaRPr lang="en-US" err="1"/>
          </a:p>
          <a:p>
            <a:r>
              <a:rPr lang="en-US" err="1">
                <a:latin typeface="Ubuntu Light"/>
              </a:rPr>
              <a:t>Handledningsstöd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och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kommunikationsverktyg</a:t>
            </a:r>
            <a:r>
              <a:rPr lang="en-US" dirty="0">
                <a:latin typeface="Ubuntu Light"/>
              </a:rPr>
              <a:t> </a:t>
            </a:r>
            <a:r>
              <a:rPr lang="en-US" err="1">
                <a:latin typeface="Ubuntu Light"/>
              </a:rPr>
              <a:t>ingår</a:t>
            </a:r>
            <a:endParaRPr lang="sv-SE" err="1">
              <a:latin typeface="Ubuntu Light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20253A4-3015-FE70-3512-FCE2313A4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10</a:t>
            </a:fld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26A20E8-2217-DCD3-33A8-DA90646FF1A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C4738EC-CC9F-5E83-0F55-CAABB7FBC4D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58701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En bild som visar diagram, linje, cirkel, text&#10;&#10;AI-genererat innehåll kan vara felaktigt.">
            <a:extLst>
              <a:ext uri="{FF2B5EF4-FFF2-40B4-BE49-F238E27FC236}">
                <a16:creationId xmlns:a16="http://schemas.microsoft.com/office/drawing/2014/main" id="{F252E429-F804-1FEB-32EF-4AF103FF8C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86" r="3771" b="2"/>
          <a:stretch>
            <a:fillRect/>
          </a:stretch>
        </p:blipFill>
        <p:spPr>
          <a:xfrm>
            <a:off x="6107113" y="-14288"/>
            <a:ext cx="6084887" cy="6872288"/>
          </a:xfrm>
          <a:prstGeom prst="rect">
            <a:avLst/>
          </a:prstGeom>
          <a:noFill/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C96E9D1C-F569-3122-CB6D-9E6F701E4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000" y="3116654"/>
            <a:ext cx="4964482" cy="2808835"/>
          </a:xfrm>
        </p:spPr>
        <p:txBody>
          <a:bodyPr lIns="91440" tIns="45720" rIns="91440" bIns="45720" anchor="t">
            <a:noAutofit/>
          </a:bodyPr>
          <a:lstStyle/>
          <a:p>
            <a:r>
              <a:rPr lang="sv-SE">
                <a:latin typeface="Ubuntu"/>
              </a:rPr>
              <a:t>� Reflektioner?</a:t>
            </a:r>
            <a:endParaRPr lang="sv-SE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62ECB7A6-06B1-7ABB-B497-93F8D2EAD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446D3AA-C616-484D-8AEC-649FF919F22B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F914F1BF-B9BE-C27B-9EAB-04D20229C82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188000" y="6212602"/>
            <a:ext cx="11520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68A2F3E-1B35-4238-AC45-286ADE401C3B}" type="datetime1">
              <a:rPr lang="sv-SE" smtClean="0"/>
              <a:pPr>
                <a:spcAft>
                  <a:spcPts val="600"/>
                </a:spcAft>
              </a:pPr>
              <a:t>2025-06-03</a:t>
            </a:fld>
            <a:endParaRPr lang="sv-SE"/>
          </a:p>
        </p:txBody>
      </p: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80D98F47-0A52-1429-A73B-703632749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3240000" cy="365125"/>
          </a:xfr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 hidden="1">
            <a:extLst>
              <a:ext uri="{FF2B5EF4-FFF2-40B4-BE49-F238E27FC236}">
                <a16:creationId xmlns:a16="http://schemas.microsoft.com/office/drawing/2014/main" id="{A2EFCA6A-EB9B-8E1B-D97C-00005E410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446D3AA-C616-484D-8AEC-649FF919F22B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  <p:sp>
        <p:nvSpPr>
          <p:cNvPr id="6" name="Platshållare för datum 5" hidden="1">
            <a:extLst>
              <a:ext uri="{FF2B5EF4-FFF2-40B4-BE49-F238E27FC236}">
                <a16:creationId xmlns:a16="http://schemas.microsoft.com/office/drawing/2014/main" id="{D489FB7A-CD46-524D-0F37-FBBD53EF339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88000" y="6212602"/>
            <a:ext cx="11520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68A2F3E-1B35-4238-AC45-286ADE401C3B}" type="datetime1">
              <a:rPr lang="sv-SE" smtClean="0"/>
              <a:pPr>
                <a:spcAft>
                  <a:spcPts val="600"/>
                </a:spcAft>
              </a:pPr>
              <a:t>2025-06-03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9842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06FD0-F9BC-B043-5CA4-C110D1C6C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96A0E749-9D07-9483-18F2-3C455FEA4896}"/>
              </a:ext>
            </a:extLst>
          </p:cNvPr>
          <p:cNvSpPr txBox="1"/>
          <p:nvPr/>
        </p:nvSpPr>
        <p:spPr>
          <a:xfrm>
            <a:off x="568325" y="5562600"/>
            <a:ext cx="7378700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endParaRPr lang="sv-SE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l"/>
            <a:r>
              <a:rPr lang="sv-SE" sz="2400" dirty="0">
                <a:solidFill>
                  <a:schemeClr val="bg1"/>
                </a:solidFill>
                <a:latin typeface="Arial"/>
                <a:cs typeface="Arial"/>
              </a:rPr>
              <a:t>E-post: joachim.rudling@ptj.se</a:t>
            </a:r>
            <a:endParaRPr lang="sv-SE">
              <a:solidFill>
                <a:schemeClr val="bg1"/>
              </a:solidFill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91630A0-62A5-9C66-9563-5CCB7DBDC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25" y="1819275"/>
            <a:ext cx="3362325" cy="3362325"/>
          </a:xfrm>
          <a:prstGeom prst="rect">
            <a:avLst/>
          </a:prstGeom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10A52C00-77CF-71A6-2911-4A75F8C48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000" y="3116654"/>
            <a:ext cx="4964482" cy="1418700"/>
          </a:xfrm>
        </p:spPr>
        <p:txBody>
          <a:bodyPr lIns="91440" tIns="45720" rIns="91440" bIns="45720" anchor="t">
            <a:noAutofit/>
          </a:bodyPr>
          <a:lstStyle/>
          <a:p>
            <a:r>
              <a:rPr lang="sv-SE" sz="3200">
                <a:latin typeface="Ubuntu"/>
              </a:rPr>
              <a:t>Skanna QR –koden</a:t>
            </a:r>
            <a:br>
              <a:rPr lang="sv-SE" sz="3200" dirty="0">
                <a:latin typeface="Ubuntu"/>
              </a:rPr>
            </a:br>
            <a:r>
              <a:rPr lang="sv-SE" sz="3200">
                <a:latin typeface="Ubuntu"/>
              </a:rPr>
              <a:t>lösen: lessismore</a:t>
            </a:r>
            <a:endParaRPr lang="sv-SE" sz="320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FD7ECBB-C915-18E1-9AEC-BC9F3527D914}"/>
              </a:ext>
            </a:extLst>
          </p:cNvPr>
          <p:cNvSpPr txBox="1"/>
          <p:nvPr/>
        </p:nvSpPr>
        <p:spPr>
          <a:xfrm>
            <a:off x="772583" y="1714500"/>
            <a:ext cx="583141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3200" dirty="0">
                <a:solidFill>
                  <a:schemeClr val="bg1"/>
                </a:solidFill>
              </a:rPr>
              <a:t>Material på </a:t>
            </a:r>
            <a:r>
              <a:rPr lang="sv-SE" sz="2400" dirty="0">
                <a:solidFill>
                  <a:schemeClr val="bg1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www.lagstaeffektivasjukskrivning.se</a:t>
            </a:r>
            <a:r>
              <a:rPr lang="sv-SE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sv-S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76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59"/>
    </mc:Choice>
    <mc:Fallback xmlns="">
      <p:transition spd="slow" advTm="4275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2EB686B-87DC-FF6D-3979-ACDD9057B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1" y="958092"/>
            <a:ext cx="9922808" cy="909176"/>
          </a:xfrm>
        </p:spPr>
        <p:txBody>
          <a:bodyPr lIns="91440" tIns="45720" rIns="91440" bIns="45720" anchor="t"/>
          <a:lstStyle/>
          <a:p>
            <a:r>
              <a:rPr lang="en-US" sz="5400" b="0" dirty="0" err="1">
                <a:latin typeface="Ubuntu"/>
              </a:rPr>
              <a:t>Konkret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4D09BE8-CDB5-817A-CEBC-31776E74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446D3AA-C616-484D-8AEC-649FF919F22B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0F64A2F3-C5F2-E392-AE7F-CDE256D13E3F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68A2F3E-1B35-4238-AC45-286ADE401C3B}" type="datetime1">
              <a:rPr lang="sv-SE" smtClean="0"/>
              <a:pPr>
                <a:spcAft>
                  <a:spcPts val="600"/>
                </a:spcAft>
              </a:pPr>
              <a:t>2025-06-03</a:t>
            </a:fld>
            <a:endParaRPr lang="sv-SE"/>
          </a:p>
        </p:txBody>
      </p:sp>
      <p:sp>
        <p:nvSpPr>
          <p:cNvPr id="17" name="Footer Placeholder 6">
            <a:extLst>
              <a:ext uri="{FF2B5EF4-FFF2-40B4-BE49-F238E27FC236}">
                <a16:creationId xmlns:a16="http://schemas.microsoft.com/office/drawing/2014/main" id="{9350020E-04B8-71DB-7F55-A8070FF4E0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</p:spPr>
        <p:txBody>
          <a:bodyPr/>
          <a:lstStyle/>
          <a:p>
            <a:endParaRPr lang="sv-SE"/>
          </a:p>
        </p:txBody>
      </p:sp>
      <p:graphicFrame>
        <p:nvGraphicFramePr>
          <p:cNvPr id="8" name="Platshållare för innehåll 4">
            <a:extLst>
              <a:ext uri="{FF2B5EF4-FFF2-40B4-BE49-F238E27FC236}">
                <a16:creationId xmlns:a16="http://schemas.microsoft.com/office/drawing/2014/main" id="{3C78F298-15CE-DF5A-718F-6CA2E03786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380987"/>
              </p:ext>
            </p:extLst>
          </p:nvPr>
        </p:nvGraphicFramePr>
        <p:xfrm>
          <a:off x="684000" y="2196548"/>
          <a:ext cx="10667495" cy="3735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89607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F53E7-E977-49B5-D8F3-531812410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BEF1D6-1A21-742B-DFEB-AD1630A5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sv-SE" dirty="0">
                <a:latin typeface="Ubuntu"/>
              </a:rPr>
              <a:t>Rehabkoordinator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329DD91-3280-215C-E67A-21E5C1900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sv-SE" b="1" dirty="0">
                <a:latin typeface="Times New Roman"/>
                <a:cs typeface="Times New Roman"/>
              </a:rPr>
              <a:t> Kompensation för organisatoriska brister</a:t>
            </a:r>
            <a:endParaRPr lang="sv-SE" b="1"/>
          </a:p>
          <a:p>
            <a:pPr marL="0" indent="0">
              <a:buNone/>
            </a:pPr>
            <a:endParaRPr lang="sv-SE" b="1" dirty="0">
              <a:latin typeface="Times New Roman"/>
              <a:cs typeface="Times New Roman"/>
            </a:endParaRPr>
          </a:p>
          <a:p>
            <a:r>
              <a:rPr lang="sv-SE" dirty="0">
                <a:latin typeface="Times New Roman"/>
                <a:cs typeface="Times New Roman"/>
              </a:rPr>
              <a:t>Utebliven kontakt med arbetsgivare</a:t>
            </a:r>
            <a:endParaRPr lang="sv-SE" dirty="0"/>
          </a:p>
          <a:p>
            <a:r>
              <a:rPr lang="sv-SE" dirty="0">
                <a:latin typeface="Times New Roman"/>
                <a:cs typeface="Times New Roman"/>
              </a:rPr>
              <a:t>Otydlig planering och uppföljning</a:t>
            </a:r>
            <a:endParaRPr lang="sv-SE" dirty="0"/>
          </a:p>
          <a:p>
            <a:r>
              <a:rPr lang="sv-SE" dirty="0">
                <a:latin typeface="Times New Roman"/>
                <a:cs typeface="Times New Roman"/>
              </a:rPr>
              <a:t>Ofullständiga intyg</a:t>
            </a:r>
            <a:endParaRPr lang="sv-SE" dirty="0"/>
          </a:p>
          <a:p>
            <a:r>
              <a:rPr lang="sv-SE" dirty="0">
                <a:latin typeface="Times New Roman"/>
                <a:cs typeface="Times New Roman"/>
              </a:rPr>
              <a:t>Otillräcklig intern samordning</a:t>
            </a:r>
            <a:endParaRPr lang="sv-SE" dirty="0"/>
          </a:p>
          <a:p>
            <a:r>
              <a:rPr lang="sv-SE" dirty="0">
                <a:latin typeface="Times New Roman"/>
                <a:cs typeface="Times New Roman"/>
              </a:rPr>
              <a:t>Osäkerhet kring försäkringsmedicinska bedömningar</a:t>
            </a:r>
            <a:endParaRPr lang="sv-SE" dirty="0"/>
          </a:p>
          <a:p>
            <a:pPr marL="342900" indent="-342900"/>
            <a:endParaRPr lang="sv-SE" dirty="0">
              <a:latin typeface="Ubuntu Light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4BE893F-DC7C-D55C-C997-C2E0B5D739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>
                <a:solidFill>
                  <a:srgbClr val="000000"/>
                </a:solidFill>
                <a:latin typeface="Times New Roman"/>
                <a:cs typeface="Times New Roman"/>
              </a:rPr>
              <a:t>Från kompensatorisk roll till verksamhetsstöd</a:t>
            </a:r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60B37B32-4947-8D47-6EE7-C024AFAEB2CE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sv-SE" b="1" dirty="0">
                <a:latin typeface="Times New Roman"/>
                <a:cs typeface="Times New Roman"/>
              </a:rPr>
              <a:t>Rehabkoordinator som utvecklingsmotor</a:t>
            </a:r>
            <a:endParaRPr lang="sv-SE" dirty="0">
              <a:latin typeface="Times New Roman"/>
              <a:cs typeface="Times New Roman"/>
            </a:endParaRPr>
          </a:p>
          <a:p>
            <a:r>
              <a:rPr lang="sv-SE" b="1" dirty="0">
                <a:latin typeface="Times New Roman"/>
                <a:cs typeface="Times New Roman"/>
              </a:rPr>
              <a:t>Implementering och uppföljning av LESS</a:t>
            </a:r>
            <a:endParaRPr lang="sv-SE" dirty="0"/>
          </a:p>
          <a:p>
            <a:r>
              <a:rPr lang="sv-SE" b="1" err="1">
                <a:latin typeface="Times New Roman"/>
                <a:cs typeface="Times New Roman"/>
              </a:rPr>
              <a:t>Professionöverskridande</a:t>
            </a:r>
            <a:r>
              <a:rPr lang="sv-SE" b="1" dirty="0">
                <a:latin typeface="Times New Roman"/>
                <a:cs typeface="Times New Roman"/>
              </a:rPr>
              <a:t> handledning och stöd</a:t>
            </a:r>
            <a:endParaRPr lang="sv-SE" dirty="0"/>
          </a:p>
          <a:p>
            <a:r>
              <a:rPr lang="sv-SE" b="1" dirty="0">
                <a:latin typeface="Times New Roman"/>
                <a:cs typeface="Times New Roman"/>
              </a:rPr>
              <a:t>Utbildningsinsatser</a:t>
            </a:r>
            <a:endParaRPr lang="sv-SE" dirty="0"/>
          </a:p>
          <a:p>
            <a:r>
              <a:rPr lang="sv-SE" b="1" dirty="0">
                <a:latin typeface="Times New Roman"/>
                <a:cs typeface="Times New Roman"/>
              </a:rPr>
              <a:t>Förmedling av kunskap och lärdomar mellan grupper och yrkeskategorier</a:t>
            </a:r>
            <a:endParaRPr lang="sv-SE" dirty="0"/>
          </a:p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429FB8D-DB2D-AD27-AEA5-3DC3A78C7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14</a:t>
            </a:fld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4E9F39A8-91CB-9CC5-6BFF-9854E9DB80A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F3D9CBF7-F6C2-60B2-7E57-E269EA83C8B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88476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C3A28D-C8C7-A6BA-0DA3-972C598C9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sv-SE">
                <a:latin typeface="Ubuntu"/>
              </a:rPr>
              <a:t>Sjuksköterskans nyckelroll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2381846-CF43-7EC7-91C0-44D0F8743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sv-SE"/>
              <a:t>Behovsbedömning</a:t>
            </a:r>
            <a:endParaRPr lang="en-US"/>
          </a:p>
          <a:p>
            <a:r>
              <a:rPr lang="sv-SE"/>
              <a:t>Egenvårdsråd - sluthantering</a:t>
            </a:r>
            <a:endParaRPr lang="en-US"/>
          </a:p>
          <a:p>
            <a:r>
              <a:rPr lang="sv-SE"/>
              <a:t>Hänvisning till bästa tillgängliga kompetens</a:t>
            </a:r>
            <a:endParaRPr lang="en-US"/>
          </a:p>
          <a:p>
            <a:r>
              <a:rPr lang="sv-SE"/>
              <a:t>Salutogen kommunikation</a:t>
            </a:r>
            <a:endParaRPr lang="en-US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4CE32B7-D7EB-88CD-8ECA-7A6629CD63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>
                <a:latin typeface="Ubuntu"/>
              </a:rPr>
              <a:t>Styr flöde och förväntningar</a:t>
            </a:r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DCE451B6-8BCA-305F-68FA-A11169D0CB46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sv-SE">
                <a:latin typeface="Ubuntu Light"/>
              </a:rPr>
              <a:t>Grund i KBT – mycket uppskattat</a:t>
            </a:r>
          </a:p>
          <a:p>
            <a:r>
              <a:rPr lang="sv-SE">
                <a:latin typeface="Ubuntu Light"/>
              </a:rPr>
              <a:t>Försäkringsmedicin </a:t>
            </a:r>
            <a:endParaRPr lang="sv-SE" dirty="0"/>
          </a:p>
          <a:p>
            <a:r>
              <a:rPr lang="sv-SE">
                <a:latin typeface="Ubuntu Light"/>
              </a:rPr>
              <a:t>Handledning av psykosoc/reko</a:t>
            </a:r>
            <a:endParaRPr lang="sv-SE" dirty="0"/>
          </a:p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7BC945A-B7B1-3D6E-6ACF-D54A11FA5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15</a:t>
            </a:fld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E7AD3E0-C404-2881-9AA4-88474467430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3AE493F9-1AB0-911D-9B92-BA744E1AF68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74249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84D185-57CE-8775-CB0C-96F0877DD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sv-SE">
                <a:latin typeface="Ubuntu"/>
              </a:rPr>
              <a:t>Psykosoc och Fysio 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2892D56-8449-97B6-60AB-45B593927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sv-SE" b="1">
                <a:latin typeface="Ubuntu Light"/>
              </a:rPr>
              <a:t>Potential och vinster</a:t>
            </a:r>
            <a:endParaRPr lang="sv-SE" b="1" dirty="0">
              <a:latin typeface="Ubuntu Light"/>
            </a:endParaRPr>
          </a:p>
          <a:p>
            <a:pPr marL="342900" indent="-342900"/>
            <a:r>
              <a:rPr lang="sv-SE">
                <a:latin typeface="Ubuntu Light"/>
              </a:rPr>
              <a:t>Primärvårdanpassade arbetssätt</a:t>
            </a:r>
            <a:endParaRPr lang="sv-SE" dirty="0">
              <a:latin typeface="Ubuntu Light"/>
            </a:endParaRPr>
          </a:p>
          <a:p>
            <a:r>
              <a:rPr lang="sv-SE">
                <a:latin typeface="Ubuntu Light"/>
              </a:rPr>
              <a:t>Hög tillgänglighet </a:t>
            </a:r>
          </a:p>
          <a:p>
            <a:r>
              <a:rPr lang="sv-SE">
                <a:latin typeface="Ubuntu Light"/>
              </a:rPr>
              <a:t>Hög flexibilitet </a:t>
            </a:r>
          </a:p>
          <a:p>
            <a:r>
              <a:rPr lang="sv-SE">
                <a:latin typeface="Ubuntu Light"/>
              </a:rPr>
              <a:t>Prioritering av sjukskrivningsärenden </a:t>
            </a:r>
            <a:endParaRPr lang="sv-SE" dirty="0">
              <a:latin typeface="Ubuntu Light"/>
            </a:endParaRPr>
          </a:p>
          <a:p>
            <a:r>
              <a:rPr lang="sv-SE">
                <a:latin typeface="Ubuntu Light"/>
              </a:rPr>
              <a:t>Avlastar mottagningen </a:t>
            </a:r>
            <a:endParaRPr lang="sv-SE" dirty="0">
              <a:latin typeface="Ubuntu Light"/>
            </a:endParaRPr>
          </a:p>
          <a:p>
            <a:r>
              <a:rPr lang="sv-SE">
                <a:latin typeface="Ubuntu Light"/>
              </a:rPr>
              <a:t>Ger snabb vård till fler</a:t>
            </a:r>
          </a:p>
          <a:p>
            <a:endParaRPr lang="sv-SE" dirty="0">
              <a:latin typeface="Ubuntu Light"/>
            </a:endParaRPr>
          </a:p>
          <a:p>
            <a:r>
              <a:rPr lang="sv-SE">
                <a:latin typeface="Ubuntu Light"/>
              </a:rPr>
              <a:t>Internt stöd och handledning</a:t>
            </a:r>
            <a:endParaRPr lang="sv-SE" dirty="0">
              <a:latin typeface="Ubuntu Light"/>
            </a:endParaRP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464D103-7799-380B-9E24-3780A35B887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sv-SE" b="1">
                <a:latin typeface="Ubuntu Light"/>
              </a:rPr>
              <a:t>Utmaningar/behov</a:t>
            </a:r>
            <a:endParaRPr lang="sv-SE" b="1" dirty="0">
              <a:latin typeface="Ubuntu Light"/>
            </a:endParaRPr>
          </a:p>
          <a:p>
            <a:pPr marL="342900" indent="-342900"/>
            <a:r>
              <a:rPr lang="sv-SE">
                <a:latin typeface="Ubuntu Light"/>
              </a:rPr>
              <a:t>Väntelista </a:t>
            </a:r>
            <a:endParaRPr lang="sv-SE"/>
          </a:p>
          <a:p>
            <a:r>
              <a:rPr lang="sv-SE">
                <a:latin typeface="Ubuntu Light"/>
              </a:rPr>
              <a:t>Kompetens</a:t>
            </a:r>
            <a:endParaRPr lang="sv-SE" dirty="0">
              <a:latin typeface="Ubuntu Light"/>
            </a:endParaRPr>
          </a:p>
          <a:p>
            <a:r>
              <a:rPr lang="sv-SE">
                <a:latin typeface="Ubuntu Light"/>
              </a:rPr>
              <a:t>Arbetssätt</a:t>
            </a:r>
            <a:endParaRPr lang="sv-SE" dirty="0"/>
          </a:p>
          <a:p>
            <a:r>
              <a:rPr lang="sv-SE">
                <a:latin typeface="Ubuntu Light"/>
              </a:rPr>
              <a:t>Osäkerhet</a:t>
            </a:r>
            <a:endParaRPr lang="sv-SE" dirty="0"/>
          </a:p>
          <a:p>
            <a:pPr marL="0" indent="0">
              <a:buNone/>
            </a:pPr>
            <a:endParaRPr lang="sv-SE" dirty="0">
              <a:latin typeface="Ubuntu Light"/>
            </a:endParaRPr>
          </a:p>
          <a:p>
            <a:r>
              <a:rPr lang="sv-SE"/>
              <a:t>Attityd/preferenser</a:t>
            </a:r>
          </a:p>
          <a:p>
            <a:r>
              <a:rPr lang="sv-SE">
                <a:latin typeface="Ubuntu Light"/>
              </a:rPr>
              <a:t>Otydlig prioritering/mandat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FFCC026-3092-7FCF-AC32-6ADBF860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16</a:t>
            </a:fld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44FC5E8-68B4-9985-E0FD-C85D72F86B7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F71F81B-1726-EF55-4A85-17EB53BC969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47641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C7308E-27A2-2CB0-E9DF-47D273C3A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sv-SE">
                <a:latin typeface="Ubuntu"/>
              </a:rPr>
              <a:t>Läkarna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663842-13EB-A549-E63F-75D37A6C8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Autofit/>
          </a:bodyPr>
          <a:lstStyle/>
          <a:p>
            <a:pPr marL="342900" indent="-342900"/>
            <a:r>
              <a:rPr lang="sv-SE">
                <a:latin typeface="Ubuntu Light"/>
              </a:rPr>
              <a:t>Positivt</a:t>
            </a:r>
          </a:p>
          <a:p>
            <a:pPr marL="342900" indent="-342900"/>
            <a:r>
              <a:rPr lang="sv-SE">
                <a:latin typeface="Ubuntu Light"/>
              </a:rPr>
              <a:t>Viktigt med förtroende och samsyn</a:t>
            </a:r>
          </a:p>
          <a:p>
            <a:pPr marL="342900" indent="-342900"/>
            <a:r>
              <a:rPr lang="sv-SE">
                <a:latin typeface="Ubuntu Light"/>
              </a:rPr>
              <a:t>Ta eventuellt "skav" direkt</a:t>
            </a:r>
          </a:p>
          <a:p>
            <a:pPr marL="342900" indent="-342900"/>
            <a:r>
              <a:rPr lang="sv-SE">
                <a:latin typeface="Ubuntu Light"/>
              </a:rPr>
              <a:t>Noga med introduktion med nya</a:t>
            </a:r>
          </a:p>
          <a:p>
            <a:pPr marL="342900" indent="-342900"/>
            <a:r>
              <a:rPr lang="sv-SE">
                <a:latin typeface="Ubuntu Light"/>
              </a:rPr>
              <a:t>Noga att ingen kör sitt eget race</a:t>
            </a:r>
            <a:endParaRPr lang="sv-SE" dirty="0">
              <a:latin typeface="Ubuntu Light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3388390-51B9-25D1-5D9E-AF2166669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>
                <a:latin typeface="Ubuntu"/>
              </a:rPr>
              <a:t>Har länge signalerat stress och osäkerhet kring sjukskrivningsarbetet</a:t>
            </a:r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7DE67D1D-A3AF-CD9A-2C8D-6119B1F154B1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sv-SE">
                <a:latin typeface="Ubuntu Light"/>
              </a:rPr>
              <a:t>Utbildning i kbt</a:t>
            </a:r>
            <a:endParaRPr lang="sv-SE"/>
          </a:p>
          <a:p>
            <a:r>
              <a:rPr lang="sv-SE">
                <a:latin typeface="Ubuntu Light"/>
              </a:rPr>
              <a:t>Handledning i psykosoc</a:t>
            </a:r>
          </a:p>
          <a:p>
            <a:r>
              <a:rPr lang="sv-SE">
                <a:latin typeface="Ubuntu Light"/>
              </a:rPr>
              <a:t>Handledning i försäkringsmedicin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8225F92-316A-E340-7B20-433A7E4CA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17</a:t>
            </a:fld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DBC375EE-A631-C5C4-630E-51417FE04B0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56B4595-CE6D-3A1D-7E96-F962643FE7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4706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29B01B-0AF0-5BF8-E0C0-73E04C86E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sv-SE" dirty="0">
                <a:latin typeface="Ubuntu"/>
              </a:rPr>
              <a:t>Extern samverkan och klargörande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96FDF5-1B25-DE42-2218-E4F8CF127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sv-SE" dirty="0">
                <a:latin typeface="Ubuntu Light"/>
              </a:rPr>
              <a:t>Kontakt med lokala arbetsgivare som kommunen</a:t>
            </a:r>
          </a:p>
          <a:p>
            <a:r>
              <a:rPr lang="sv-SE" dirty="0">
                <a:latin typeface="Ubuntu Light"/>
              </a:rPr>
              <a:t>Kontakt med företagshälsovården </a:t>
            </a:r>
          </a:p>
          <a:p>
            <a:r>
              <a:rPr lang="sv-SE" dirty="0">
                <a:latin typeface="Ubuntu Light"/>
              </a:rPr>
              <a:t>Andra behandlare i området som </a:t>
            </a:r>
            <a:r>
              <a:rPr lang="sv-SE" dirty="0" err="1">
                <a:latin typeface="Ubuntu Light"/>
              </a:rPr>
              <a:t>vvpt</a:t>
            </a:r>
            <a:r>
              <a:rPr lang="sv-SE" dirty="0">
                <a:latin typeface="Ubuntu Light"/>
              </a:rPr>
              <a:t> och </a:t>
            </a:r>
            <a:r>
              <a:rPr lang="sv-SE" dirty="0" err="1">
                <a:latin typeface="Ubuntu Light"/>
              </a:rPr>
              <a:t>fysio</a:t>
            </a:r>
            <a:endParaRPr lang="sv-SE" dirty="0" err="1"/>
          </a:p>
          <a:p>
            <a:r>
              <a:rPr lang="sv-SE" dirty="0">
                <a:latin typeface="Ubuntu Light"/>
              </a:rPr>
              <a:t>Specialistvården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>
                <a:latin typeface="Ubuntu Light"/>
              </a:rPr>
              <a:t>Sikta på samsyn och som minst att klargöra vad som gäller från er sida – vi bestämmer vilka åtgärder vi sätter in.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22C3DD-B5B8-E275-CBD5-ADC76DE2D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>
                <a:latin typeface="Ubuntu"/>
              </a:rPr>
              <a:t>Liten insats – stor utdelning</a:t>
            </a:r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858BAAE-4C0C-40BC-9710-B413C47B0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18</a:t>
            </a:fld>
            <a:endParaRPr lang="sv-SE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53BAFB33-4D45-0112-72C0-C1213BC39C4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AA5E199B-4425-4F88-CBDE-EFF45579BB9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43834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3C5F7-46D2-3CE5-64B8-F6BFF85CB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BFE1B432-3667-AE53-8A88-4352862349DC}"/>
              </a:ext>
            </a:extLst>
          </p:cNvPr>
          <p:cNvSpPr txBox="1"/>
          <p:nvPr/>
        </p:nvSpPr>
        <p:spPr>
          <a:xfrm>
            <a:off x="684000" y="2592000"/>
            <a:ext cx="10031389" cy="1941438"/>
          </a:xfrm>
          <a:prstGeom prst="rect">
            <a:avLst/>
          </a:prstGeom>
        </p:spPr>
        <p:txBody>
          <a:bodyPr rot="0" spcFirstLastPara="0" vertOverflow="overflow" horzOverflow="overflow" vert="horz" lIns="91440" tIns="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ts val="5200"/>
              </a:lnSpc>
              <a:spcBef>
                <a:spcPct val="0"/>
              </a:spcBef>
              <a:spcAft>
                <a:spcPts val="600"/>
              </a:spcAft>
            </a:pPr>
            <a:r>
              <a:rPr lang="sv-SE" sz="4800" b="1" dirty="0">
                <a:solidFill>
                  <a:schemeClr val="bg1"/>
                </a:solidFill>
              </a:rPr>
              <a:t>Att förstå beteende - hjälpsamt </a:t>
            </a:r>
            <a:r>
              <a:rPr lang="sv-SE" sz="4800" b="1">
                <a:solidFill>
                  <a:schemeClr val="bg1"/>
                </a:solidFill>
              </a:rPr>
              <a:t>för alla</a:t>
            </a:r>
            <a:endParaRPr lang="sv-SE" sz="4800" b="1" dirty="0">
              <a:solidFill>
                <a:schemeClr val="bg1"/>
              </a:solidFill>
            </a:endParaRPr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6D0C3F07-E093-314F-313E-534BBD4C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446D3AA-C616-484D-8AEC-649FF919F22B}" type="slidenum">
              <a:rPr lang="sv-SE" smtClean="0"/>
              <a:pPr>
                <a:spcAft>
                  <a:spcPts val="600"/>
                </a:spcAft>
              </a:pPr>
              <a:t>19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87AE4CB-DB2C-AA20-B4E6-25A1649D514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68A2F3E-1B35-4238-AC45-286ADE401C3B}" type="datetime1">
              <a:rPr lang="sv-SE" smtClean="0"/>
              <a:pPr>
                <a:spcAft>
                  <a:spcPts val="600"/>
                </a:spcAft>
              </a:pPr>
              <a:t>2025-06-03</a:t>
            </a:fld>
            <a:endParaRPr lang="sv-SE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C721116-598F-30E1-F37F-58FC51092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il: sparr 5">
            <a:extLst>
              <a:ext uri="{FF2B5EF4-FFF2-40B4-BE49-F238E27FC236}">
                <a16:creationId xmlns:a16="http://schemas.microsoft.com/office/drawing/2014/main" id="{38FDB59F-0E19-91AB-2EB2-289DF013278A}"/>
              </a:ext>
            </a:extLst>
          </p:cNvPr>
          <p:cNvSpPr/>
          <p:nvPr/>
        </p:nvSpPr>
        <p:spPr>
          <a:xfrm>
            <a:off x="2538251" y="3426181"/>
            <a:ext cx="1803478" cy="797247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187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D78B4118-5F18-5620-F436-9CD14E06E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1" y="958092"/>
            <a:ext cx="9922808" cy="49680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800" dirty="0" err="1">
                <a:latin typeface="Ubuntu"/>
              </a:rPr>
              <a:t>Direkttriagering</a:t>
            </a:r>
            <a:r>
              <a:rPr lang="en-US" sz="2800" dirty="0">
                <a:latin typeface="Ubuntu"/>
              </a:rPr>
              <a:t> = </a:t>
            </a:r>
            <a:r>
              <a:rPr lang="en-US" sz="2800" dirty="0" err="1">
                <a:latin typeface="Ubuntu"/>
              </a:rPr>
              <a:t>primär</a:t>
            </a:r>
            <a:r>
              <a:rPr lang="en-US" sz="2800" dirty="0">
                <a:latin typeface="Ubuntu"/>
              </a:rPr>
              <a:t> </a:t>
            </a:r>
            <a:r>
              <a:rPr lang="en-US" sz="2800" dirty="0" err="1">
                <a:latin typeface="Ubuntu"/>
              </a:rPr>
              <a:t>bedömning</a:t>
            </a:r>
            <a:r>
              <a:rPr lang="en-US" sz="2800" dirty="0">
                <a:latin typeface="Ubuntu"/>
              </a:rPr>
              <a:t> av </a:t>
            </a:r>
            <a:r>
              <a:rPr lang="en-US" sz="2800" dirty="0" err="1">
                <a:latin typeface="Ubuntu"/>
              </a:rPr>
              <a:t>rätt</a:t>
            </a:r>
            <a:r>
              <a:rPr lang="en-US" sz="2800" dirty="0">
                <a:latin typeface="Ubuntu"/>
              </a:rPr>
              <a:t> profession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D70D1A7-4DBC-659E-BDB3-A8C44C550C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00" y="1446213"/>
            <a:ext cx="9922807" cy="374650"/>
          </a:xfrm>
        </p:spPr>
        <p:txBody>
          <a:bodyPr lIns="91440" tIns="45720" rIns="91440" bIns="45720">
            <a:normAutofit/>
          </a:bodyPr>
          <a:lstStyle/>
          <a:p>
            <a:r>
              <a:rPr lang="en-US" dirty="0" err="1"/>
              <a:t>Utifrån</a:t>
            </a:r>
            <a:r>
              <a:rPr lang="en-US" dirty="0"/>
              <a:t> </a:t>
            </a:r>
            <a:r>
              <a:rPr lang="en-US" dirty="0" err="1"/>
              <a:t>behovsbedömning</a:t>
            </a:r>
            <a:r>
              <a:rPr lang="en-US" dirty="0"/>
              <a:t> -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patientens</a:t>
            </a:r>
            <a:r>
              <a:rPr lang="en-US" dirty="0"/>
              <a:t> </a:t>
            </a:r>
            <a:r>
              <a:rPr lang="en-US" dirty="0" err="1"/>
              <a:t>önskemål</a:t>
            </a:r>
          </a:p>
        </p:txBody>
      </p:sp>
      <p:pic>
        <p:nvPicPr>
          <p:cNvPr id="13" name="Content Placeholder 12" descr="En bild som visar klädsel, Människoansikte, person, illustration&#10;&#10;AI-genererat innehåll kan vara felaktigt.">
            <a:extLst>
              <a:ext uri="{FF2B5EF4-FFF2-40B4-BE49-F238E27FC236}">
                <a16:creationId xmlns:a16="http://schemas.microsoft.com/office/drawing/2014/main" id="{30DBB26D-FA96-DEF2-65EB-348277B02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7343" r="7343"/>
          <a:stretch>
            <a:fillRect/>
          </a:stretch>
        </p:blipFill>
        <p:spPr>
          <a:xfrm>
            <a:off x="693525" y="2196548"/>
            <a:ext cx="4789414" cy="3742594"/>
          </a:xfrm>
          <a:noFill/>
        </p:spPr>
      </p:pic>
      <p:pic>
        <p:nvPicPr>
          <p:cNvPr id="12" name="Content Placeholder 11" descr="En bild som visar klädsel, person&#10;&#10;AI-genererat innehåll kan vara felaktigt.">
            <a:extLst>
              <a:ext uri="{FF2B5EF4-FFF2-40B4-BE49-F238E27FC236}">
                <a16:creationId xmlns:a16="http://schemas.microsoft.com/office/drawing/2014/main" id="{4197FACA-CB9F-46D5-AD75-AD94D89889DD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4"/>
          <a:srcRect l="12268" r="10006" b="2"/>
          <a:stretch>
            <a:fillRect/>
          </a:stretch>
        </p:blipFill>
        <p:spPr>
          <a:xfrm>
            <a:off x="6183087" y="2191471"/>
            <a:ext cx="5170714" cy="3747511"/>
          </a:xfr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F2AB7-4088-461A-84A5-8540A491D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446D3AA-C616-484D-8AEC-649FF919F22B}" type="slidenum">
              <a:rPr lang="sv-SE" smtClean="0"/>
              <a:pPr>
                <a:spcAft>
                  <a:spcPts val="600"/>
                </a:spcAft>
              </a:pPr>
              <a:t>2</a:t>
            </a:fld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E878D2-36C4-5ECE-FC50-88337A78E04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68A2F3E-1B35-4238-AC45-286ADE401C3B}" type="datetime1">
              <a:rPr lang="sv-SE" smtClean="0"/>
              <a:pPr>
                <a:spcAft>
                  <a:spcPts val="600"/>
                </a:spcAft>
              </a:pPr>
              <a:t>2025-06-03</a:t>
            </a:fld>
            <a:endParaRPr lang="sv-SE"/>
          </a:p>
        </p:txBody>
      </p:sp>
      <p:sp>
        <p:nvSpPr>
          <p:cNvPr id="36" name="Footer Placeholder 7">
            <a:extLst>
              <a:ext uri="{FF2B5EF4-FFF2-40B4-BE49-F238E27FC236}">
                <a16:creationId xmlns:a16="http://schemas.microsoft.com/office/drawing/2014/main" id="{77B18952-B8BC-6BD7-5641-3D202ECD837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</p:spPr>
        <p:txBody>
          <a:bodyPr/>
          <a:lstStyle/>
          <a:p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40929B6C-1ADA-47B8-F53C-5369E5C163BE}"/>
              </a:ext>
            </a:extLst>
          </p:cNvPr>
          <p:cNvSpPr txBox="1"/>
          <p:nvPr/>
        </p:nvSpPr>
        <p:spPr>
          <a:xfrm>
            <a:off x="6182582" y="2192373"/>
            <a:ext cx="5172261" cy="646331"/>
          </a:xfrm>
          <a:prstGeom prst="rect">
            <a:avLst/>
          </a:prstGeom>
          <a:solidFill>
            <a:srgbClr val="92D05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dirty="0"/>
              <a:t>Åtgärder från den olika verktygslådor = olika effekter</a:t>
            </a:r>
          </a:p>
        </p:txBody>
      </p:sp>
    </p:spTree>
    <p:extLst>
      <p:ext uri="{BB962C8B-B14F-4D97-AF65-F5344CB8AC3E}">
        <p14:creationId xmlns:p14="http://schemas.microsoft.com/office/powerpoint/2010/main" val="409038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C302FA-7CF0-26F4-4609-3A579EFCD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1" y="958092"/>
            <a:ext cx="9922808" cy="496800"/>
          </a:xfrm>
        </p:spPr>
        <p:txBody>
          <a:bodyPr lIns="91440" tIns="45720" rIns="91440" bIns="45720">
            <a:normAutofit/>
          </a:bodyPr>
          <a:lstStyle/>
          <a:p>
            <a:r>
              <a:rPr lang="sv-SE" sz="2800" b="0"/>
              <a:t>🧠 Inlärningsteori – förstå beteenden som urval</a:t>
            </a:r>
            <a:endParaRPr lang="sv-SE" sz="280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81584E1-F79F-40FC-5835-495EF1277B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00" y="1446213"/>
            <a:ext cx="9922807" cy="374650"/>
          </a:xfrm>
        </p:spPr>
        <p:txBody>
          <a:bodyPr lIns="91440" tIns="45720" rIns="91440" bIns="45720">
            <a:normAutofit/>
          </a:bodyPr>
          <a:lstStyle/>
          <a:p>
            <a:r>
              <a:rPr lang="sv-SE" b="0"/>
              <a:t>🧬 Beteende är inte godtyckligt – det är inlärt</a:t>
            </a:r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4422336-FCE2-84C2-6DCE-1770CB233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446D3AA-C616-484D-8AEC-649FF919F22B}" type="slidenum">
              <a:rPr lang="sv-SE" smtClean="0"/>
              <a:pPr>
                <a:spcAft>
                  <a:spcPts val="600"/>
                </a:spcAft>
              </a:pPr>
              <a:t>20</a:t>
            </a:fld>
            <a:endParaRPr lang="sv-SE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F06751EA-552B-70BF-CB95-622D40897C8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68A2F3E-1B35-4238-AC45-286ADE401C3B}" type="datetime1">
              <a:rPr lang="sv-SE" smtClean="0"/>
              <a:pPr>
                <a:spcAft>
                  <a:spcPts val="600"/>
                </a:spcAft>
              </a:pPr>
              <a:t>2025-06-03</a:t>
            </a:fld>
            <a:endParaRPr lang="sv-SE"/>
          </a:p>
        </p:txBody>
      </p:sp>
      <p:sp>
        <p:nvSpPr>
          <p:cNvPr id="23" name="Footer Placeholder 6">
            <a:extLst>
              <a:ext uri="{FF2B5EF4-FFF2-40B4-BE49-F238E27FC236}">
                <a16:creationId xmlns:a16="http://schemas.microsoft.com/office/drawing/2014/main" id="{C0A5D058-A5E7-277D-C92B-EDAAF775FE9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</p:spPr>
        <p:txBody>
          <a:bodyPr/>
          <a:lstStyle/>
          <a:p>
            <a:endParaRPr lang="sv-SE"/>
          </a:p>
        </p:txBody>
      </p:sp>
      <p:graphicFrame>
        <p:nvGraphicFramePr>
          <p:cNvPr id="9" name="Platshållare för innehåll 2">
            <a:extLst>
              <a:ext uri="{FF2B5EF4-FFF2-40B4-BE49-F238E27FC236}">
                <a16:creationId xmlns:a16="http://schemas.microsoft.com/office/drawing/2014/main" id="{C7226390-9B71-F23A-108F-CF7A8223C7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3258512"/>
              </p:ext>
            </p:extLst>
          </p:nvPr>
        </p:nvGraphicFramePr>
        <p:xfrm>
          <a:off x="684000" y="2196548"/>
          <a:ext cx="10667495" cy="3735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4862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D3F146-7848-D007-7790-39E393F24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1" y="958092"/>
            <a:ext cx="9922808" cy="496800"/>
          </a:xfrm>
        </p:spPr>
        <p:txBody>
          <a:bodyPr lIns="91440" tIns="45720" rIns="91440" bIns="45720">
            <a:normAutofit/>
          </a:bodyPr>
          <a:lstStyle/>
          <a:p>
            <a:r>
              <a:rPr lang="sv-SE" sz="2800"/>
              <a:t>Mekanismer vid vanliga psykiska besvär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FE471BC-7E9B-C4A1-0A95-A952760DD4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000" y="1446213"/>
            <a:ext cx="9922807" cy="374650"/>
          </a:xfrm>
        </p:spPr>
        <p:txBody>
          <a:bodyPr lIns="91440" tIns="45720" rIns="91440" bIns="45720">
            <a:normAutofit/>
          </a:bodyPr>
          <a:lstStyle/>
          <a:p>
            <a:r>
              <a:rPr lang="sv-SE" b="0"/>
              <a:t>Kortsiktig lindring vs långsiktig förändring</a:t>
            </a:r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9899459-2D95-52C8-2137-FEDB7A088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446D3AA-C616-484D-8AEC-649FF919F22B}" type="slidenum">
              <a:rPr lang="sv-SE" smtClean="0"/>
              <a:pPr>
                <a:spcAft>
                  <a:spcPts val="600"/>
                </a:spcAft>
              </a:pPr>
              <a:t>21</a:t>
            </a:fld>
            <a:endParaRPr lang="sv-SE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36222433-5410-8457-88B2-3A8177B5DDA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68A2F3E-1B35-4238-AC45-286ADE401C3B}" type="datetime1">
              <a:rPr lang="sv-SE" smtClean="0"/>
              <a:pPr>
                <a:spcAft>
                  <a:spcPts val="600"/>
                </a:spcAft>
              </a:pPr>
              <a:t>2025-06-03</a:t>
            </a:fld>
            <a:endParaRPr lang="sv-SE"/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84D8B17E-4B09-6DDA-668C-58516D49F4C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</p:spPr>
        <p:txBody>
          <a:bodyPr/>
          <a:lstStyle/>
          <a:p>
            <a:endParaRPr lang="sv-SE"/>
          </a:p>
        </p:txBody>
      </p:sp>
      <p:graphicFrame>
        <p:nvGraphicFramePr>
          <p:cNvPr id="14" name="Platshållare för innehåll 2">
            <a:extLst>
              <a:ext uri="{FF2B5EF4-FFF2-40B4-BE49-F238E27FC236}">
                <a16:creationId xmlns:a16="http://schemas.microsoft.com/office/drawing/2014/main" id="{555E9DB0-CE94-5D9B-B6CA-FB9CFC035B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6221867"/>
              </p:ext>
            </p:extLst>
          </p:nvPr>
        </p:nvGraphicFramePr>
        <p:xfrm>
          <a:off x="684000" y="2196548"/>
          <a:ext cx="10667495" cy="3735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4392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F2A5F-5DB0-DABD-1E4A-B4156F55B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F8A07E29-A23C-49C6-E58E-773C673D2A30}"/>
              </a:ext>
            </a:extLst>
          </p:cNvPr>
          <p:cNvSpPr txBox="1"/>
          <p:nvPr/>
        </p:nvSpPr>
        <p:spPr>
          <a:xfrm>
            <a:off x="684000" y="2592000"/>
            <a:ext cx="10031389" cy="1941438"/>
          </a:xfrm>
          <a:prstGeom prst="rect">
            <a:avLst/>
          </a:prstGeom>
        </p:spPr>
        <p:txBody>
          <a:bodyPr rot="0" spcFirstLastPara="0" vertOverflow="overflow" horzOverflow="overflow" vert="horz" lIns="91440" tIns="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ts val="5200"/>
              </a:lnSpc>
              <a:spcBef>
                <a:spcPct val="0"/>
              </a:spcBef>
              <a:spcAft>
                <a:spcPts val="600"/>
              </a:spcAft>
            </a:pPr>
            <a:r>
              <a:rPr lang="sv-SE" sz="4800" b="1" dirty="0">
                <a:solidFill>
                  <a:schemeClr val="bg1"/>
                </a:solidFill>
                <a:latin typeface="Ubuntu"/>
                <a:cs typeface="Lato Hairline" panose="020F0202020204030203" pitchFamily="34" charset="0"/>
              </a:rPr>
              <a:t>Värt att jobba med?</a:t>
            </a:r>
          </a:p>
          <a:p>
            <a:pPr>
              <a:lnSpc>
                <a:spcPts val="5200"/>
              </a:lnSpc>
              <a:spcBef>
                <a:spcPct val="0"/>
              </a:spcBef>
              <a:spcAft>
                <a:spcPts val="600"/>
              </a:spcAft>
            </a:pPr>
            <a:r>
              <a:rPr lang="sv-SE" sz="4800" b="1" dirty="0">
                <a:solidFill>
                  <a:schemeClr val="bg1"/>
                </a:solidFill>
                <a:latin typeface="Ubuntu"/>
                <a:cs typeface="Lato Hairline" panose="020F0202020204030203" pitchFamily="34" charset="0"/>
              </a:rPr>
              <a:t>Vad behöver ni för att fortsätta?</a:t>
            </a:r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0D3B67B3-6E1C-31E5-2ED8-26BAB42DC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446D3AA-C616-484D-8AEC-649FF919F22B}" type="slidenum">
              <a:rPr lang="sv-SE" smtClean="0"/>
              <a:pPr>
                <a:spcAft>
                  <a:spcPts val="600"/>
                </a:spcAft>
              </a:pPr>
              <a:t>22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860E153-66DE-D3A2-692A-E3A2431CA2B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68A2F3E-1B35-4238-AC45-286ADE401C3B}" type="datetime1">
              <a:rPr lang="sv-SE" smtClean="0"/>
              <a:pPr>
                <a:spcAft>
                  <a:spcPts val="600"/>
                </a:spcAft>
              </a:pPr>
              <a:t>2025-06-03</a:t>
            </a:fld>
            <a:endParaRPr lang="sv-SE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07792C49-2813-6DD9-0B6D-8F11BDCB0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6120000" cy="36512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0753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7CC05C8F-85A3-47D0-CC69-161ED71973A0}"/>
              </a:ext>
            </a:extLst>
          </p:cNvPr>
          <p:cNvSpPr txBox="1"/>
          <p:nvPr/>
        </p:nvSpPr>
        <p:spPr>
          <a:xfrm>
            <a:off x="568325" y="5562600"/>
            <a:ext cx="7378700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www.lagstaeffektivasjukskrivning.se</a:t>
            </a:r>
            <a:r>
              <a:rPr lang="sv-SE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sv-SE">
              <a:solidFill>
                <a:schemeClr val="bg1"/>
              </a:solidFill>
            </a:endParaRPr>
          </a:p>
          <a:p>
            <a:pPr algn="l"/>
            <a:r>
              <a:rPr lang="sv-SE" sz="2400" dirty="0">
                <a:solidFill>
                  <a:schemeClr val="bg1"/>
                </a:solidFill>
                <a:latin typeface="Arial"/>
                <a:cs typeface="Arial"/>
              </a:rPr>
              <a:t>E-post: joachim.rudling@ptj.se</a:t>
            </a:r>
            <a:endParaRPr lang="sv-SE">
              <a:solidFill>
                <a:schemeClr val="bg1"/>
              </a:solidFill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E6FFA31-15EB-17C7-EAD7-6716479B0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625" y="1819275"/>
            <a:ext cx="3362325" cy="3362325"/>
          </a:xfrm>
          <a:prstGeom prst="rect">
            <a:avLst/>
          </a:prstGeom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DF9B064F-01FC-E15E-F3C9-FA28E732FB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000" y="3116654"/>
            <a:ext cx="4964482" cy="1418700"/>
          </a:xfrm>
        </p:spPr>
        <p:txBody>
          <a:bodyPr lIns="91440" tIns="45720" rIns="91440" bIns="45720" anchor="t">
            <a:noAutofit/>
          </a:bodyPr>
          <a:lstStyle/>
          <a:p>
            <a:r>
              <a:rPr lang="sv-SE" sz="3200">
                <a:latin typeface="Ubuntu"/>
              </a:rPr>
              <a:t>Skanna QR –koden</a:t>
            </a:r>
            <a:br>
              <a:rPr lang="sv-SE" sz="3200" dirty="0">
                <a:latin typeface="Ubuntu"/>
              </a:rPr>
            </a:br>
            <a:r>
              <a:rPr lang="sv-SE" sz="3200">
                <a:latin typeface="Ubuntu"/>
              </a:rPr>
              <a:t>lösen: lessismore</a:t>
            </a:r>
            <a:endParaRPr lang="sv-SE" sz="320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A873E59-3CDC-63AE-3535-41C125AB3EC8}"/>
              </a:ext>
            </a:extLst>
          </p:cNvPr>
          <p:cNvSpPr txBox="1"/>
          <p:nvPr/>
        </p:nvSpPr>
        <p:spPr>
          <a:xfrm>
            <a:off x="772583" y="1714500"/>
            <a:ext cx="583141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3200" dirty="0">
                <a:solidFill>
                  <a:schemeClr val="bg1"/>
                </a:solidFill>
              </a:rPr>
              <a:t>Tack för er tid!</a:t>
            </a:r>
          </a:p>
        </p:txBody>
      </p:sp>
    </p:spTree>
    <p:extLst>
      <p:ext uri="{BB962C8B-B14F-4D97-AF65-F5344CB8AC3E}">
        <p14:creationId xmlns:p14="http://schemas.microsoft.com/office/powerpoint/2010/main" val="375133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59"/>
    </mc:Choice>
    <mc:Fallback xmlns="">
      <p:transition spd="slow" advTm="4275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CE95E-B93F-A114-DAA2-515C51107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sv-SE" sz="2800" dirty="0">
                <a:latin typeface="Ubuntu"/>
              </a:rPr>
              <a:t>Multiprofessionell primärvård - </a:t>
            </a:r>
            <a:r>
              <a:rPr lang="sv-SE" sz="2800" err="1">
                <a:latin typeface="Ubuntu"/>
              </a:rPr>
              <a:t>teamar</a:t>
            </a:r>
            <a:r>
              <a:rPr lang="sv-SE" sz="2800" dirty="0">
                <a:latin typeface="Ubuntu"/>
              </a:rPr>
              <a:t> vid behov</a:t>
            </a:r>
            <a:endParaRPr lang="sv-SE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F9DDF-0983-8F04-B583-D2FF77315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sv-SE" sz="2400" dirty="0">
                <a:solidFill>
                  <a:srgbClr val="92D050"/>
                </a:solidFill>
                <a:latin typeface="Ubuntu Light"/>
              </a:rPr>
              <a:t>Medicinsk bedömning och prioritering styr flödet och insatserna</a:t>
            </a:r>
          </a:p>
          <a:p>
            <a:pPr marL="0" indent="0">
              <a:buNone/>
            </a:pPr>
            <a:endParaRPr lang="sv-SE" dirty="0">
              <a:latin typeface="Ubuntu Light"/>
            </a:endParaRPr>
          </a:p>
          <a:p>
            <a:pPr marL="0" indent="0">
              <a:buNone/>
            </a:pPr>
            <a:r>
              <a:rPr lang="sv-SE" dirty="0">
                <a:latin typeface="Ubuntu Light"/>
              </a:rPr>
              <a:t>Alla professioner kan inom sitt område:</a:t>
            </a:r>
          </a:p>
          <a:p>
            <a:r>
              <a:rPr lang="sv-SE" dirty="0">
                <a:latin typeface="Ubuntu Light"/>
              </a:rPr>
              <a:t>Bedöma om det behövs kontakt med annan profession – </a:t>
            </a:r>
            <a:r>
              <a:rPr lang="sv-SE" sz="2400">
                <a:solidFill>
                  <a:srgbClr val="FF0000"/>
                </a:solidFill>
                <a:latin typeface="Ubuntu Light"/>
              </a:rPr>
              <a:t>Flaggor för...</a:t>
            </a:r>
          </a:p>
          <a:p>
            <a:r>
              <a:rPr lang="sv-SE" dirty="0">
                <a:latin typeface="Ubuntu Light"/>
              </a:rPr>
              <a:t>Rekommendera insatser och behandla </a:t>
            </a:r>
            <a:endParaRPr lang="sv-SE" dirty="0"/>
          </a:p>
          <a:p>
            <a:r>
              <a:rPr lang="sv-SE" dirty="0">
                <a:latin typeface="Ubuntu Light"/>
              </a:rPr>
              <a:t>Sluthantera utifrån bedömning, indikation och kontraindikation</a:t>
            </a:r>
            <a:endParaRPr lang="sv-SE" dirty="0"/>
          </a:p>
          <a:p>
            <a:pPr marL="0" indent="0">
              <a:buNone/>
            </a:pPr>
            <a:r>
              <a:rPr lang="sv-SE" dirty="0">
                <a:latin typeface="Ubuntu Light"/>
              </a:rPr>
              <a:t>Vi kan inte ha att patienter styr flöde och åtgärder med sina önskemål - inte ansvarsfullt, inte effektivt, inte säkert - inte meningen.</a:t>
            </a:r>
            <a:endParaRPr lang="sv-SE" dirty="0"/>
          </a:p>
          <a:p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03703-89B2-7E5A-E8C7-76B2FB9F14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sv-SE" dirty="0">
                <a:latin typeface="Ubuntu"/>
              </a:rPr>
              <a:t>Alla kan sluthantera – alla kan </a:t>
            </a:r>
            <a:r>
              <a:rPr lang="sv-SE" err="1">
                <a:latin typeface="Ubuntu"/>
              </a:rPr>
              <a:t>triagera</a:t>
            </a:r>
            <a:r>
              <a:rPr lang="sv-SE">
                <a:latin typeface="Ubuntu"/>
              </a:rPr>
              <a:t> vidare – alla kan konsultera(s)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FA39CF-699A-2203-2D92-2823CC14D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3</a:t>
            </a:fld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CB8B7BC-F2D8-0DA8-9294-4F186013AA7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0DF789-787E-BAE3-A2BF-08A0016B3C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64881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18029A7-66F1-C34E-D523-5477C100C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1" y="958092"/>
            <a:ext cx="9922808" cy="922623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Ubuntu"/>
              </a:rPr>
              <a:t>För </a:t>
            </a:r>
            <a:r>
              <a:rPr lang="en-US" sz="2400" dirty="0" err="1">
                <a:latin typeface="Ubuntu"/>
              </a:rPr>
              <a:t>att</a:t>
            </a:r>
            <a:r>
              <a:rPr lang="en-US" sz="2400" dirty="0">
                <a:latin typeface="Ubuntu"/>
              </a:rPr>
              <a:t> </a:t>
            </a:r>
            <a:r>
              <a:rPr lang="en-US" sz="2400" dirty="0" err="1">
                <a:latin typeface="Ubuntu"/>
              </a:rPr>
              <a:t>bedöma</a:t>
            </a:r>
            <a:r>
              <a:rPr lang="en-US" sz="2400" dirty="0">
                <a:latin typeface="Ubuntu"/>
              </a:rPr>
              <a:t> om det </a:t>
            </a:r>
            <a:r>
              <a:rPr lang="en-US" sz="2400" dirty="0" err="1">
                <a:latin typeface="Ubuntu"/>
              </a:rPr>
              <a:t>behövs</a:t>
            </a:r>
            <a:r>
              <a:rPr lang="en-US" sz="2400" dirty="0">
                <a:latin typeface="Ubuntu"/>
              </a:rPr>
              <a:t> </a:t>
            </a:r>
            <a:r>
              <a:rPr lang="en-US" sz="2400" dirty="0" err="1">
                <a:latin typeface="Ubuntu"/>
              </a:rPr>
              <a:t>en</a:t>
            </a:r>
            <a:r>
              <a:rPr lang="en-US" sz="2400" dirty="0">
                <a:latin typeface="Ubuntu"/>
              </a:rPr>
              <a:t> </a:t>
            </a:r>
            <a:r>
              <a:rPr lang="en-US" sz="2400" dirty="0" err="1">
                <a:latin typeface="Ubuntu"/>
              </a:rPr>
              <a:t>läkarbedömning</a:t>
            </a:r>
            <a:r>
              <a:rPr lang="en-US" sz="2400" dirty="0">
                <a:latin typeface="Ubuntu"/>
              </a:rPr>
              <a:t> - </a:t>
            </a:r>
            <a:r>
              <a:rPr lang="en-US" sz="2400" dirty="0" err="1">
                <a:latin typeface="Ubuntu"/>
              </a:rPr>
              <a:t>behövs</a:t>
            </a:r>
            <a:r>
              <a:rPr lang="en-US" sz="2400" dirty="0">
                <a:latin typeface="Ubuntu"/>
              </a:rPr>
              <a:t> </a:t>
            </a:r>
            <a:r>
              <a:rPr lang="en-US" sz="2400" dirty="0" err="1">
                <a:latin typeface="Ubuntu"/>
              </a:rPr>
              <a:t>kunskap</a:t>
            </a:r>
            <a:r>
              <a:rPr lang="en-US" sz="2400" dirty="0">
                <a:latin typeface="Ubuntu"/>
              </a:rPr>
              <a:t> om </a:t>
            </a:r>
            <a:r>
              <a:rPr lang="en-US" sz="2400" dirty="0" err="1">
                <a:latin typeface="Ubuntu"/>
              </a:rPr>
              <a:t>sjukförsäkringen</a:t>
            </a:r>
            <a:r>
              <a:rPr lang="en-US" sz="2400" dirty="0">
                <a:latin typeface="Ubuntu"/>
              </a:rPr>
              <a:t> - </a:t>
            </a:r>
            <a:r>
              <a:rPr lang="en-US" sz="2400" dirty="0" err="1">
                <a:latin typeface="Ubuntu"/>
              </a:rPr>
              <a:t>flagga</a:t>
            </a:r>
            <a:r>
              <a:rPr lang="en-US" sz="2400" dirty="0">
                <a:latin typeface="Ubuntu"/>
              </a:rPr>
              <a:t> "</a:t>
            </a:r>
            <a:r>
              <a:rPr lang="en-US" sz="2400" dirty="0" err="1">
                <a:latin typeface="Ubuntu"/>
              </a:rPr>
              <a:t>sjukskrivning</a:t>
            </a:r>
            <a:r>
              <a:rPr lang="en-US" sz="2400" dirty="0">
                <a:latin typeface="Ubuntu"/>
              </a:rPr>
              <a:t>"</a:t>
            </a:r>
            <a:endParaRPr lang="en-US" sz="2400" dirty="0" err="1"/>
          </a:p>
        </p:txBody>
      </p:sp>
      <p:pic>
        <p:nvPicPr>
          <p:cNvPr id="8" name="Platshållare för bild 7" descr="En bild som visar text, skärmbild, Teckensnitt, linje&#10;&#10;AI-genererat innehåll kan vara felaktigt.">
            <a:extLst>
              <a:ext uri="{FF2B5EF4-FFF2-40B4-BE49-F238E27FC236}">
                <a16:creationId xmlns:a16="http://schemas.microsoft.com/office/drawing/2014/main" id="{E02EAE07-FD08-5DAA-52FB-51FB0EF6E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1645792" y="2214285"/>
            <a:ext cx="4649496" cy="3439708"/>
          </a:xfrm>
          <a:prstGeom prst="rect">
            <a:avLst/>
          </a:prstGeo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9646732-AAF0-8E9C-0923-A26481539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446D3AA-C616-484D-8AEC-649FF919F22B}" type="slidenum">
              <a:rPr lang="sv-SE" smtClean="0"/>
              <a:pPr>
                <a:spcAft>
                  <a:spcPts val="600"/>
                </a:spcAft>
              </a:pPr>
              <a:t>4</a:t>
            </a:fld>
            <a:endParaRPr lang="sv-SE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3F40F6FF-4994-CE14-BD2E-8678CA4B2A4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68A2F3E-1B35-4238-AC45-286ADE401C3B}" type="datetime1">
              <a:rPr lang="sv-SE" smtClean="0"/>
              <a:pPr>
                <a:spcAft>
                  <a:spcPts val="600"/>
                </a:spcAft>
              </a:pPr>
              <a:t>2025-06-03</a:t>
            </a:fld>
            <a:endParaRPr lang="sv-SE"/>
          </a:p>
        </p:txBody>
      </p:sp>
      <p:sp>
        <p:nvSpPr>
          <p:cNvPr id="17" name="Footer Placeholder 6">
            <a:extLst>
              <a:ext uri="{FF2B5EF4-FFF2-40B4-BE49-F238E27FC236}">
                <a16:creationId xmlns:a16="http://schemas.microsoft.com/office/drawing/2014/main" id="{D286D15F-E3FC-14CD-4AC9-5A0E80AC375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90EBDC6-B3BE-DC21-AE2B-AF1F3EDE93E1}"/>
              </a:ext>
            </a:extLst>
          </p:cNvPr>
          <p:cNvSpPr txBox="1"/>
          <p:nvPr/>
        </p:nvSpPr>
        <p:spPr>
          <a:xfrm>
            <a:off x="7660821" y="1986642"/>
            <a:ext cx="3633107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dirty="0">
                <a:solidFill>
                  <a:srgbClr val="92D050"/>
                </a:solidFill>
              </a:rPr>
              <a:t>Initial bedömning...</a:t>
            </a:r>
          </a:p>
          <a:p>
            <a:r>
              <a:rPr lang="sv-SE" sz="1400" dirty="0">
                <a:solidFill>
                  <a:srgbClr val="92D050"/>
                </a:solidFill>
              </a:rPr>
              <a:t>Kategori 4 med minst 25% nedsättning</a:t>
            </a:r>
            <a:endParaRPr lang="sv-SE" sz="1400"/>
          </a:p>
          <a:p>
            <a:r>
              <a:rPr lang="sv-SE" sz="1400" dirty="0">
                <a:solidFill>
                  <a:srgbClr val="92D050"/>
                </a:solidFill>
              </a:rPr>
              <a:t>+ medicinskt indicerat =</a:t>
            </a:r>
            <a:r>
              <a:rPr lang="sv-SE" sz="1400" b="1" dirty="0">
                <a:solidFill>
                  <a:srgbClr val="92D050"/>
                </a:solidFill>
              </a:rPr>
              <a:t> </a:t>
            </a:r>
            <a:r>
              <a:rPr lang="sv-SE" sz="1400" b="1" dirty="0">
                <a:solidFill>
                  <a:srgbClr val="92D050"/>
                </a:solidFill>
                <a:latin typeface="Lato"/>
                <a:ea typeface="Lato"/>
                <a:cs typeface="Lato"/>
              </a:rPr>
              <a:t>risk-nyttobalansen</a:t>
            </a:r>
          </a:p>
          <a:p>
            <a:endParaRPr lang="sv-SE" sz="1400" dirty="0">
              <a:solidFill>
                <a:srgbClr val="00B0F0"/>
              </a:solidFill>
              <a:latin typeface="Lato"/>
              <a:ea typeface="Lato"/>
              <a:cs typeface="Lato"/>
            </a:endParaRPr>
          </a:p>
          <a:p>
            <a:r>
              <a:rPr lang="sv-SE" dirty="0">
                <a:solidFill>
                  <a:srgbClr val="C00000"/>
                </a:solidFill>
                <a:latin typeface="Lato"/>
                <a:ea typeface="Lato"/>
                <a:cs typeface="Lato"/>
              </a:rPr>
              <a:t>Risker med sjukskrivning </a:t>
            </a:r>
          </a:p>
          <a:p>
            <a:r>
              <a:rPr lang="sv-SE" sz="14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Sämre hälsa, ekonomi, karriär, kvinnofälla.</a:t>
            </a:r>
          </a:p>
          <a:p>
            <a:r>
              <a:rPr lang="sv-SE" sz="14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Förstärker undvikande, passivitet.</a:t>
            </a:r>
          </a:p>
          <a:p>
            <a:r>
              <a:rPr lang="sv-SE" sz="14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Sämre självkänsla, levnadsvanor och rutiner.</a:t>
            </a:r>
          </a:p>
          <a:p>
            <a:r>
              <a:rPr lang="sv-SE" sz="14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Istället för en bättre åtgärd</a:t>
            </a:r>
            <a:r>
              <a:rPr lang="sv-SE" sz="1400" dirty="0">
                <a:solidFill>
                  <a:srgbClr val="C00000"/>
                </a:solidFill>
                <a:latin typeface="Lato"/>
                <a:ea typeface="Lato"/>
                <a:cs typeface="Lato"/>
              </a:rPr>
              <a:t>.</a:t>
            </a:r>
          </a:p>
          <a:p>
            <a:endParaRPr lang="sv-SE" sz="1400" dirty="0">
              <a:solidFill>
                <a:srgbClr val="00B0F0"/>
              </a:solidFill>
              <a:latin typeface="Lato"/>
              <a:ea typeface="Lato"/>
              <a:cs typeface="Lato"/>
            </a:endParaRPr>
          </a:p>
          <a:p>
            <a:endParaRPr lang="sv-SE" sz="1400" dirty="0">
              <a:solidFill>
                <a:srgbClr val="00B0F0"/>
              </a:solidFill>
              <a:latin typeface="Lato"/>
              <a:ea typeface="Lato"/>
              <a:cs typeface="Lato"/>
            </a:endParaRPr>
          </a:p>
          <a:p>
            <a:endParaRPr lang="sv-SE" sz="1400" dirty="0">
              <a:solidFill>
                <a:srgbClr val="C00000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89220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62C5501-25B9-7DC4-5712-C39B82569D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endParaRPr lang="sv-SE">
              <a:latin typeface="Ubuntu"/>
            </a:endParaRPr>
          </a:p>
          <a:p>
            <a:r>
              <a:rPr lang="sv-SE">
                <a:solidFill>
                  <a:schemeClr val="bg1"/>
                </a:solidFill>
                <a:latin typeface="Ubuntu"/>
              </a:rPr>
              <a:t>Arbetet med LESS startade Januari 2023</a:t>
            </a:r>
            <a:endParaRPr lang="sv-SE">
              <a:solidFill>
                <a:schemeClr val="bg1"/>
              </a:solidFill>
            </a:endParaRPr>
          </a:p>
        </p:txBody>
      </p:sp>
      <p:graphicFrame>
        <p:nvGraphicFramePr>
          <p:cNvPr id="10" name="Platshållare för innehåll 9">
            <a:extLst>
              <a:ext uri="{FF2B5EF4-FFF2-40B4-BE49-F238E27FC236}">
                <a16:creationId xmlns:a16="http://schemas.microsoft.com/office/drawing/2014/main" id="{CB2B6044-72A6-44D1-25DA-DC9264653385}"/>
              </a:ext>
            </a:extLst>
          </p:cNvPr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314438623"/>
              </p:ext>
            </p:extLst>
          </p:nvPr>
        </p:nvGraphicFramePr>
        <p:xfrm>
          <a:off x="6221413" y="3533775"/>
          <a:ext cx="517047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2620">
                  <a:extLst>
                    <a:ext uri="{9D8B030D-6E8A-4147-A177-3AD203B41FA5}">
                      <a16:colId xmlns:a16="http://schemas.microsoft.com/office/drawing/2014/main" val="1055801686"/>
                    </a:ext>
                  </a:extLst>
                </a:gridCol>
                <a:gridCol w="1621823">
                  <a:extLst>
                    <a:ext uri="{9D8B030D-6E8A-4147-A177-3AD203B41FA5}">
                      <a16:colId xmlns:a16="http://schemas.microsoft.com/office/drawing/2014/main" val="714497647"/>
                    </a:ext>
                  </a:extLst>
                </a:gridCol>
                <a:gridCol w="1171317">
                  <a:extLst>
                    <a:ext uri="{9D8B030D-6E8A-4147-A177-3AD203B41FA5}">
                      <a16:colId xmlns:a16="http://schemas.microsoft.com/office/drawing/2014/main" val="3712632531"/>
                    </a:ext>
                  </a:extLst>
                </a:gridCol>
                <a:gridCol w="1084719">
                  <a:extLst>
                    <a:ext uri="{9D8B030D-6E8A-4147-A177-3AD203B41FA5}">
                      <a16:colId xmlns:a16="http://schemas.microsoft.com/office/drawing/2014/main" val="11324829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Helåret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Antal totalt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0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851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326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350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44559"/>
                  </a:ext>
                </a:extLst>
              </a:tr>
            </a:tbl>
          </a:graphicData>
        </a:graphic>
      </p:graphicFrame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C0AF0E0-ECF2-F4C1-9B1E-4B1EE6EAF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FA27A0F-8C9A-D1B3-34EB-2870694E76F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411CF1D-F1AE-34DD-9605-85CD9F71C7E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412000" y="6211544"/>
            <a:ext cx="7129650" cy="366183"/>
          </a:xfrm>
        </p:spPr>
        <p:txBody>
          <a:bodyPr lIns="91440" tIns="45720" rIns="91440" bIns="45720" anchor="t"/>
          <a:lstStyle/>
          <a:p>
            <a:r>
              <a:rPr lang="sv-SE" sz="1600" b="1">
                <a:latin typeface="Ubuntu"/>
              </a:rPr>
              <a:t>Statistik från Brahehälsan i Eslöv hämtad från verktyget Intygsstatistik</a:t>
            </a:r>
            <a:endParaRPr lang="sv-SE" sz="1600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73CE5C5-1435-D497-47D9-4C2D66F96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sv-SE" dirty="0">
                <a:latin typeface="Ubuntu"/>
              </a:rPr>
              <a:t>Markant färre utanför med LESS 2023-2025</a:t>
            </a:r>
            <a:endParaRPr lang="sv-SE" dirty="0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21250AD9-EB3D-E28D-84CB-D3D6FBAE3459}"/>
              </a:ext>
            </a:extLst>
          </p:cNvPr>
          <p:cNvSpPr txBox="1"/>
          <p:nvPr/>
        </p:nvSpPr>
        <p:spPr>
          <a:xfrm>
            <a:off x="6222269" y="2193792"/>
            <a:ext cx="516701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dirty="0">
                <a:solidFill>
                  <a:schemeClr val="accent5"/>
                </a:solidFill>
                <a:ea typeface="+mn-lt"/>
                <a:cs typeface="+mn-lt"/>
              </a:rPr>
              <a:t>Procentuell minskning av totala antalet sjukfall över 2 år med LESS är ca 63 %</a:t>
            </a:r>
          </a:p>
          <a:p>
            <a:r>
              <a:rPr lang="sv-SE" dirty="0">
                <a:solidFill>
                  <a:schemeClr val="accent5"/>
                </a:solidFill>
              </a:rPr>
              <a:t>För F-diagnoser ca 75%</a:t>
            </a:r>
          </a:p>
          <a:p>
            <a:r>
              <a:rPr lang="sv-SE" dirty="0">
                <a:solidFill>
                  <a:schemeClr val="accent5"/>
                </a:solidFill>
              </a:rPr>
              <a:t>För M-diagnoser ca 43%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A8C36BB9-8EE4-0EB1-778F-CD1566C1E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 descr="En bild som visar text, diagram, linje, Graf&#10;&#10;AI-genererat innehåll kan vara felaktigt.">
            <a:extLst>
              <a:ext uri="{FF2B5EF4-FFF2-40B4-BE49-F238E27FC236}">
                <a16:creationId xmlns:a16="http://schemas.microsoft.com/office/drawing/2014/main" id="{D69FEB49-5877-BBF8-AD48-0B618188A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2200275"/>
            <a:ext cx="5415084" cy="370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21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innehåll 8" descr="En bild som visar text, skärmbild, diagram, design&#10;&#10;AI-genererat innehåll kan vara felaktigt.">
            <a:extLst>
              <a:ext uri="{FF2B5EF4-FFF2-40B4-BE49-F238E27FC236}">
                <a16:creationId xmlns:a16="http://schemas.microsoft.com/office/drawing/2014/main" id="{6625BD81-F0B1-8020-CDDA-2AEE4227F6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7357" b="1"/>
          <a:stretch>
            <a:fillRect/>
          </a:stretch>
        </p:blipFill>
        <p:spPr>
          <a:xfrm>
            <a:off x="6107113" y="-14288"/>
            <a:ext cx="6084887" cy="6872288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E75E649-F1C6-66F3-3570-55D21CF1E6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95" y="1376411"/>
            <a:ext cx="4964482" cy="280883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400" err="1">
                <a:solidFill>
                  <a:srgbClr val="92D050"/>
                </a:solidFill>
                <a:latin typeface="Ubuntu"/>
              </a:rPr>
              <a:t>Jämlikt</a:t>
            </a:r>
            <a:r>
              <a:rPr lang="en-US" sz="2400">
                <a:solidFill>
                  <a:srgbClr val="92D050"/>
                </a:solidFill>
                <a:latin typeface="Ubuntu"/>
              </a:rPr>
              <a:t> = </a:t>
            </a:r>
            <a:r>
              <a:rPr lang="en-US" sz="2400" err="1">
                <a:solidFill>
                  <a:srgbClr val="92D050"/>
                </a:solidFill>
                <a:latin typeface="Ubuntu"/>
              </a:rPr>
              <a:t>rätt</a:t>
            </a:r>
            <a:r>
              <a:rPr lang="en-US" sz="2400" dirty="0">
                <a:solidFill>
                  <a:srgbClr val="92D050"/>
                </a:solidFill>
                <a:latin typeface="Ubuntu"/>
              </a:rPr>
              <a:t> </a:t>
            </a:r>
            <a:br>
              <a:rPr lang="en-US" sz="2400" dirty="0"/>
            </a:br>
            <a:r>
              <a:rPr lang="en-US" sz="2400">
                <a:solidFill>
                  <a:srgbClr val="92D050"/>
                </a:solidFill>
                <a:latin typeface="Ubuntu"/>
              </a:rPr>
              <a:t>Rätt = </a:t>
            </a:r>
            <a:r>
              <a:rPr lang="en-US" sz="2400" err="1">
                <a:solidFill>
                  <a:srgbClr val="92D050"/>
                </a:solidFill>
                <a:latin typeface="Ubuntu"/>
              </a:rPr>
              <a:t>jämlikt</a:t>
            </a: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endParaRPr lang="en-US" sz="1200" kern="120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8C8202C-4AF1-E668-0498-7FCB28F55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00" y="2778482"/>
            <a:ext cx="4964483" cy="324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sz="1100" b="1"/>
          </a:p>
          <a:p>
            <a:pPr marL="41275" indent="-228600">
              <a:spcAft>
                <a:spcPts val="600"/>
              </a:spcAft>
            </a:pPr>
            <a:endParaRPr lang="en-US" sz="1100" b="1"/>
          </a:p>
          <a:p>
            <a:pPr marL="41275" indent="-228600">
              <a:spcAft>
                <a:spcPts val="600"/>
              </a:spcAft>
            </a:pPr>
            <a:endParaRPr lang="en-US" sz="1100" b="1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CE69C80-C8D1-B277-C01E-2BF57134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E446D3AA-C616-484D-8AEC-649FF919F22B}" type="slidenum">
              <a:rPr lang="en-US"/>
              <a:pPr>
                <a:spcAft>
                  <a:spcPts val="600"/>
                </a:spcAft>
                <a:defRPr/>
              </a:pPr>
              <a:t>6</a:t>
            </a:fld>
            <a:endParaRPr lang="en-US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A95F4D3-BCF0-341B-E43D-B2561CE484A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188000" y="6212602"/>
            <a:ext cx="11520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defRPr/>
            </a:pPr>
            <a:fld id="{968A2F3E-1B35-4238-AC45-286ADE401C3B}" type="datetime1">
              <a:rPr lang="en-US"/>
              <a:pPr>
                <a:spcAft>
                  <a:spcPts val="600"/>
                </a:spcAft>
                <a:defRPr/>
              </a:pPr>
              <a:t>6/3/2025</a:t>
            </a:fld>
            <a:endParaRPr lang="en-US"/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625C17FA-7AFF-E13A-6621-0CCB876F6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2000" y="6212602"/>
            <a:ext cx="3240000" cy="36512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050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7384F1-DF63-5AFE-BB52-C3882CB58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sv-SE" b="0" dirty="0">
                <a:latin typeface="Ubuntu"/>
              </a:rPr>
              <a:t>Friskare med LESS?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C6A3B2E-7454-9E2D-6F6B-C44918F96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7</a:t>
            </a:fld>
            <a:endParaRPr lang="sv-SE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6AA1DEC-A19A-80E1-B292-10DD90016DA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2025-06-03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FB0794A9-E8A1-3643-8AAE-A35D3E1390F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891525" cy="365125"/>
          </a:xfrm>
        </p:spPr>
        <p:txBody>
          <a:bodyPr lIns="91440" tIns="45720" rIns="91440" bIns="45720" anchor="t"/>
          <a:lstStyle/>
          <a:p>
            <a:r>
              <a:rPr lang="sv-SE" sz="1600" b="1" dirty="0">
                <a:latin typeface="Ubuntu"/>
              </a:rPr>
              <a:t>Statistik från Brahehälsan i Eslöv hämtad från verktyget </a:t>
            </a:r>
            <a:r>
              <a:rPr lang="sv-SE" sz="1600" b="1" dirty="0" err="1">
                <a:latin typeface="Ubuntu"/>
              </a:rPr>
              <a:t>Medrave</a:t>
            </a:r>
            <a:endParaRPr lang="sv-SE" dirty="0" err="1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C05B6E4-F614-634D-D159-302FC2DD7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819" y="2513173"/>
            <a:ext cx="5185906" cy="3109344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B9814D9-B935-CA13-7F7A-828C86D18126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/>
          <a:stretch>
            <a:fillRect/>
          </a:stretch>
        </p:blipFill>
        <p:spPr>
          <a:xfrm>
            <a:off x="6339159" y="2511262"/>
            <a:ext cx="5170714" cy="3107929"/>
          </a:xfrm>
        </p:spPr>
      </p:pic>
    </p:spTree>
    <p:extLst>
      <p:ext uri="{BB962C8B-B14F-4D97-AF65-F5344CB8AC3E}">
        <p14:creationId xmlns:p14="http://schemas.microsoft.com/office/powerpoint/2010/main" val="3883130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94DF51-3FD2-F708-F358-8D3D8CA3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1" y="958092"/>
            <a:ext cx="9922808" cy="496800"/>
          </a:xfrm>
        </p:spPr>
        <p:txBody>
          <a:bodyPr lIns="91440" tIns="45720" rIns="91440" bIns="45720">
            <a:normAutofit/>
          </a:bodyPr>
          <a:lstStyle/>
          <a:p>
            <a:r>
              <a:rPr lang="sv-SE" sz="2800"/>
              <a:t>Kan vi ta ansvar och behålla våra patienter?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8B2FFF1-9DA0-72C4-A57E-7B6EDE221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2196548"/>
            <a:ext cx="4837039" cy="3742594"/>
          </a:xfrm>
        </p:spPr>
        <p:txBody>
          <a:bodyPr lIns="91440" tIns="45720" rIns="91440" bIns="45720">
            <a:normAutofit/>
          </a:bodyPr>
          <a:lstStyle/>
          <a:p>
            <a:pPr>
              <a:buNone/>
            </a:pPr>
            <a:r>
              <a:rPr lang="sv-SE" sz="1900"/>
              <a:t>Händelser:</a:t>
            </a:r>
          </a:p>
          <a:p>
            <a:pPr>
              <a:buNone/>
            </a:pPr>
            <a:r>
              <a:rPr lang="sv-SE" sz="1900"/>
              <a:t> Januari 2023 påbörjas arbetet med LESS</a:t>
            </a:r>
          </a:p>
          <a:p>
            <a:pPr>
              <a:buNone/>
            </a:pPr>
            <a:r>
              <a:rPr lang="sv-SE" sz="1900"/>
              <a:t> Under 2023 öppnades 2 nya VC i Brahehälsans upptagningsområde</a:t>
            </a:r>
          </a:p>
          <a:p>
            <a:pPr>
              <a:buNone/>
            </a:pPr>
            <a:r>
              <a:rPr lang="sv-SE" sz="1900"/>
              <a:t> Under 2024 minskade listan med som mest 2,7% från toppen 2022</a:t>
            </a:r>
          </a:p>
          <a:p>
            <a:pPr>
              <a:buNone/>
            </a:pPr>
            <a:r>
              <a:rPr lang="sv-SE" sz="1900"/>
              <a:t> En minskning som nästan helt hämtats upp till starten av 2025</a:t>
            </a:r>
          </a:p>
          <a:p>
            <a:pPr marL="0" indent="0">
              <a:buNone/>
            </a:pPr>
            <a:br>
              <a:rPr lang="en-US" sz="1900"/>
            </a:br>
            <a:endParaRPr lang="en-US" sz="190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852EFB8-F15E-A82E-26AF-F03E7CECCAB4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6183087" y="2511262"/>
            <a:ext cx="5170714" cy="3107929"/>
          </a:xfrm>
          <a:noFill/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2038CBC-4ECC-B4B3-EA12-8D7BDBB8D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000" y="6212602"/>
            <a:ext cx="4037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446D3AA-C616-484D-8AEC-649FF919F22B}" type="slidenum">
              <a:rPr lang="sv-SE" smtClean="0"/>
              <a:pPr>
                <a:spcAft>
                  <a:spcPts val="600"/>
                </a:spcAft>
              </a:pPr>
              <a:t>8</a:t>
            </a:fld>
            <a:endParaRPr lang="sv-SE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BC45AC3-3865-4A7B-4CBA-8C2B3318618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88000" y="6212602"/>
            <a:ext cx="11520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68A2F3E-1B35-4238-AC45-286ADE401C3B}" type="datetime1">
              <a:rPr lang="sv-SE" smtClean="0"/>
              <a:pPr>
                <a:spcAft>
                  <a:spcPts val="600"/>
                </a:spcAft>
              </a:pPr>
              <a:t>2025-06-03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3C2DA7B-3D9E-4013-0FDA-36A05489ECC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412000" y="6212602"/>
            <a:ext cx="6120000" cy="365125"/>
          </a:xfrm>
        </p:spPr>
        <p:txBody>
          <a:bodyPr lIns="91440" tIns="45720" rIns="91440" bIns="45720">
            <a:normAutofit/>
          </a:bodyPr>
          <a:lstStyle/>
          <a:p>
            <a:pPr>
              <a:spcAft>
                <a:spcPts val="600"/>
              </a:spcAft>
            </a:pPr>
            <a:r>
              <a:rPr lang="sv-SE" b="1"/>
              <a:t>Statistik från Brahehälsan i Eslöv hämtad från verktyget </a:t>
            </a:r>
            <a:r>
              <a:rPr lang="sv-SE" b="1" err="1"/>
              <a:t>Medrave</a:t>
            </a:r>
            <a:endParaRPr lang="sv-SE" err="1"/>
          </a:p>
        </p:txBody>
      </p:sp>
    </p:spTree>
    <p:extLst>
      <p:ext uri="{BB962C8B-B14F-4D97-AF65-F5344CB8AC3E}">
        <p14:creationId xmlns:p14="http://schemas.microsoft.com/office/powerpoint/2010/main" val="2576940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42FFB4-7349-27F7-5549-0CEC33F50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sv-SE" dirty="0">
                <a:latin typeface="Ubuntu"/>
              </a:rPr>
              <a:t>Bättre arbetsmiljö</a:t>
            </a:r>
            <a:endParaRPr lang="sv-SE" dirty="0"/>
          </a:p>
        </p:txBody>
      </p:sp>
      <p:pic>
        <p:nvPicPr>
          <p:cNvPr id="9" name="Platshållare för innehåll 8" descr="En bild som visar text, skärmbild, Teckensnitt, diagram&#10;&#10;AI-genererat innehåll kan vara felaktigt.">
            <a:extLst>
              <a:ext uri="{FF2B5EF4-FFF2-40B4-BE49-F238E27FC236}">
                <a16:creationId xmlns:a16="http://schemas.microsoft.com/office/drawing/2014/main" id="{05D152F6-1A27-4064-EF11-E21737453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475" y="1953509"/>
            <a:ext cx="5185382" cy="2127729"/>
          </a:xfrm>
        </p:spPr>
      </p:pic>
      <p:pic>
        <p:nvPicPr>
          <p:cNvPr id="10" name="Platshållare för innehåll 9" descr="En bild som visar text, skärmbild, Teckensnitt, logotyp&#10;&#10;AI-genererat innehåll kan vara felaktigt.">
            <a:extLst>
              <a:ext uri="{FF2B5EF4-FFF2-40B4-BE49-F238E27FC236}">
                <a16:creationId xmlns:a16="http://schemas.microsoft.com/office/drawing/2014/main" id="{58D80F4A-E105-4F69-72EC-7BCB86DA32D9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/>
          <a:stretch>
            <a:fillRect/>
          </a:stretch>
        </p:blipFill>
        <p:spPr>
          <a:xfrm>
            <a:off x="6183087" y="3017213"/>
            <a:ext cx="5170714" cy="2096027"/>
          </a:xfr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24387F0-A3E3-E84C-F3AE-B6095C5F9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6D3AA-C616-484D-8AEC-649FF919F22B}" type="slidenum">
              <a:rPr lang="sv-SE" smtClean="0"/>
              <a:pPr/>
              <a:t>9</a:t>
            </a:fld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55525BF-466E-C84B-0DC2-05F2808242C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68A2F3E-1B35-4238-AC45-286ADE401C3B}" type="datetime1">
              <a:rPr lang="sv-SE" smtClean="0"/>
              <a:pPr/>
              <a:t>2025-06-03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FF9C421-D330-A826-64E1-6A0DE7539F9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97DB6F6E-C8D9-6BFC-5D43-995619B1DE3D}"/>
              </a:ext>
            </a:extLst>
          </p:cNvPr>
          <p:cNvSpPr txBox="1"/>
          <p:nvPr/>
        </p:nvSpPr>
        <p:spPr>
          <a:xfrm>
            <a:off x="913692" y="4465509"/>
            <a:ext cx="44783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Utvärdering</a:t>
            </a:r>
          </a:p>
        </p:txBody>
      </p:sp>
    </p:spTree>
    <p:extLst>
      <p:ext uri="{BB962C8B-B14F-4D97-AF65-F5344CB8AC3E}">
        <p14:creationId xmlns:p14="http://schemas.microsoft.com/office/powerpoint/2010/main" val="297671945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Custom 3">
      <a:dk1>
        <a:srgbClr val="000000"/>
      </a:dk1>
      <a:lt1>
        <a:srgbClr val="FFFFFF"/>
      </a:lt1>
      <a:dk2>
        <a:srgbClr val="00ADD0"/>
      </a:dk2>
      <a:lt2>
        <a:srgbClr val="F54359"/>
      </a:lt2>
      <a:accent1>
        <a:srgbClr val="0075B0"/>
      </a:accent1>
      <a:accent2>
        <a:srgbClr val="00ADD0"/>
      </a:accent2>
      <a:accent3>
        <a:srgbClr val="00365E"/>
      </a:accent3>
      <a:accent4>
        <a:srgbClr val="E98300"/>
      </a:accent4>
      <a:accent5>
        <a:srgbClr val="B6BF00"/>
      </a:accent5>
      <a:accent6>
        <a:srgbClr val="F54359"/>
      </a:accent6>
      <a:hlink>
        <a:srgbClr val="00ADD0"/>
      </a:hlink>
      <a:folHlink>
        <a:srgbClr val="00ADD0"/>
      </a:folHlink>
    </a:clrScheme>
    <a:fontScheme name="Ubuntu PTJ">
      <a:majorFont>
        <a:latin typeface="Ubuntu"/>
        <a:ea typeface=""/>
        <a:cs typeface=""/>
      </a:majorFont>
      <a:minorFont>
        <a:latin typeface="Ubuntu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TJ-PPT2017_170410" id="{A6374F57-5AD9-44B9-BA59-2FDBE58706AD}" vid="{FA7A51E1-50F2-442E-9166-556EABD6ACD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bb5408b-4a03-41ab-b8d7-a8cf6205f2cf}" enabled="0" method="" siteId="{3bb5408b-4a03-41ab-b8d7-a8cf6205f2c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PTJ-Standardmall</Template>
  <TotalTime>0</TotalTime>
  <Words>714</Words>
  <Application>Microsoft Office PowerPoint</Application>
  <PresentationFormat>Widescreen</PresentationFormat>
  <Paragraphs>99</Paragraphs>
  <Slides>23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Blank</vt:lpstr>
      <vt:lpstr>Introduktion till LESS 2025 Med Joachim Rudling  </vt:lpstr>
      <vt:lpstr>Direkttriagering = primär bedömning av rätt profession</vt:lpstr>
      <vt:lpstr>Multiprofessionell primärvård - teamar vid behov</vt:lpstr>
      <vt:lpstr>För att bedöma om det behövs en läkarbedömning - behövs kunskap om sjukförsäkringen - flagga "sjukskrivning"</vt:lpstr>
      <vt:lpstr>Markant färre utanför med LESS 2023-2025</vt:lpstr>
      <vt:lpstr>Jämlikt = rätt  Rätt = jämlikt   </vt:lpstr>
      <vt:lpstr>Friskare med LESS?</vt:lpstr>
      <vt:lpstr>Kan vi ta ansvar och behålla våra patienter?</vt:lpstr>
      <vt:lpstr>Bättre arbetsmiljö</vt:lpstr>
      <vt:lpstr>Effekter - samlat</vt:lpstr>
      <vt:lpstr>� Reflektioner?</vt:lpstr>
      <vt:lpstr>Skanna QR –koden lösen: lessismore  </vt:lpstr>
      <vt:lpstr>Konkret</vt:lpstr>
      <vt:lpstr>Rehabkoordinator</vt:lpstr>
      <vt:lpstr>Sjuksköterskans nyckelroll</vt:lpstr>
      <vt:lpstr>Psykosoc och Fysio </vt:lpstr>
      <vt:lpstr>Läkarna</vt:lpstr>
      <vt:lpstr>Extern samverkan och klargörande</vt:lpstr>
      <vt:lpstr>PowerPoint Presentation</vt:lpstr>
      <vt:lpstr>🧠 Inlärningsteori – förstå beteenden som urval</vt:lpstr>
      <vt:lpstr>Mekanismer vid vanliga psykiska besvär</vt:lpstr>
      <vt:lpstr>PowerPoint Presentation</vt:lpstr>
      <vt:lpstr>Skanna QR –koden lösen: lessismore  </vt:lpstr>
    </vt:vector>
  </TitlesOfParts>
  <Company>Praktikertjänst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Jesper Jarl</dc:creator>
  <dc:description>PTJ9000, v2.2, 2016-10-26</dc:description>
  <cp:lastModifiedBy>Rudling Joachim</cp:lastModifiedBy>
  <cp:revision>2844</cp:revision>
  <dcterms:created xsi:type="dcterms:W3CDTF">2019-05-09T11:03:38Z</dcterms:created>
  <dcterms:modified xsi:type="dcterms:W3CDTF">2025-06-03T11:02:16Z</dcterms:modified>
</cp:coreProperties>
</file>